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3" r:id="rId1"/>
  </p:sldMasterIdLst>
  <p:notesMasterIdLst>
    <p:notesMasterId r:id="rId71"/>
  </p:notesMasterIdLst>
  <p:sldIdLst>
    <p:sldId id="256" r:id="rId2"/>
    <p:sldId id="312" r:id="rId3"/>
    <p:sldId id="345" r:id="rId4"/>
    <p:sldId id="346" r:id="rId5"/>
    <p:sldId id="347" r:id="rId6"/>
    <p:sldId id="348" r:id="rId7"/>
    <p:sldId id="349" r:id="rId8"/>
    <p:sldId id="350" r:id="rId9"/>
    <p:sldId id="351" r:id="rId10"/>
    <p:sldId id="352" r:id="rId11"/>
    <p:sldId id="353" r:id="rId12"/>
    <p:sldId id="317"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94" r:id="rId28"/>
    <p:sldId id="257" r:id="rId29"/>
    <p:sldId id="258" r:id="rId30"/>
    <p:sldId id="260" r:id="rId31"/>
    <p:sldId id="396" r:id="rId32"/>
    <p:sldId id="401" r:id="rId33"/>
    <p:sldId id="398" r:id="rId34"/>
    <p:sldId id="399" r:id="rId35"/>
    <p:sldId id="400" r:id="rId36"/>
    <p:sldId id="393" r:id="rId37"/>
    <p:sldId id="395" r:id="rId38"/>
    <p:sldId id="368" r:id="rId39"/>
    <p:sldId id="369" r:id="rId40"/>
    <p:sldId id="370" r:id="rId41"/>
    <p:sldId id="371" r:id="rId42"/>
    <p:sldId id="372" r:id="rId43"/>
    <p:sldId id="373" r:id="rId44"/>
    <p:sldId id="374" r:id="rId45"/>
    <p:sldId id="375" r:id="rId46"/>
    <p:sldId id="320"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09" r:id="rId61"/>
    <p:sldId id="310" r:id="rId62"/>
    <p:sldId id="311" r:id="rId63"/>
    <p:sldId id="389" r:id="rId64"/>
    <p:sldId id="390" r:id="rId65"/>
    <p:sldId id="391" r:id="rId66"/>
    <p:sldId id="392" r:id="rId67"/>
    <p:sldId id="322" r:id="rId68"/>
    <p:sldId id="318" r:id="rId69"/>
    <p:sldId id="319"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EAFFB-0C88-4615-9655-A01CAD2FEF60}" v="11" dt="2026-04-27T21:30:57.2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99" d="100"/>
          <a:sy n="99"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Geraseev Junior" userId="2bf59f599089f9ce" providerId="LiveId" clId="{5D50AA7C-7963-4235-843E-FB12B3E6AC7D}"/>
    <pc:docChg chg="undo custSel addSld delSld modSld sldOrd">
      <pc:chgData name="Vladimir Geraseev Junior" userId="2bf59f599089f9ce" providerId="LiveId" clId="{5D50AA7C-7963-4235-843E-FB12B3E6AC7D}" dt="2026-04-27T21:33:33.112" v="1143" actId="1076"/>
      <pc:docMkLst>
        <pc:docMk/>
      </pc:docMkLst>
      <pc:sldChg chg="add del">
        <pc:chgData name="Vladimir Geraseev Junior" userId="2bf59f599089f9ce" providerId="LiveId" clId="{5D50AA7C-7963-4235-843E-FB12B3E6AC7D}" dt="2026-04-27T21:30:57.269" v="1117"/>
        <pc:sldMkLst>
          <pc:docMk/>
          <pc:sldMk cId="0" sldId="257"/>
        </pc:sldMkLst>
      </pc:sldChg>
      <pc:sldChg chg="add del">
        <pc:chgData name="Vladimir Geraseev Junior" userId="2bf59f599089f9ce" providerId="LiveId" clId="{5D50AA7C-7963-4235-843E-FB12B3E6AC7D}" dt="2026-04-27T21:30:57.269" v="1117"/>
        <pc:sldMkLst>
          <pc:docMk/>
          <pc:sldMk cId="0" sldId="258"/>
        </pc:sldMkLst>
      </pc:sldChg>
      <pc:sldChg chg="add del">
        <pc:chgData name="Vladimir Geraseev Junior" userId="2bf59f599089f9ce" providerId="LiveId" clId="{5D50AA7C-7963-4235-843E-FB12B3E6AC7D}" dt="2026-04-27T21:31:11.495" v="1118" actId="47"/>
        <pc:sldMkLst>
          <pc:docMk/>
          <pc:sldMk cId="0" sldId="259"/>
        </pc:sldMkLst>
      </pc:sldChg>
      <pc:sldChg chg="add">
        <pc:chgData name="Vladimir Geraseev Junior" userId="2bf59f599089f9ce" providerId="LiveId" clId="{5D50AA7C-7963-4235-843E-FB12B3E6AC7D}" dt="2026-04-27T21:30:57.269" v="1117"/>
        <pc:sldMkLst>
          <pc:docMk/>
          <pc:sldMk cId="0" sldId="260"/>
        </pc:sldMkLst>
      </pc:sldChg>
      <pc:sldChg chg="del">
        <pc:chgData name="Vladimir Geraseev Junior" userId="2bf59f599089f9ce" providerId="LiveId" clId="{5D50AA7C-7963-4235-843E-FB12B3E6AC7D}" dt="2026-04-27T21:12:36.166" v="793" actId="47"/>
        <pc:sldMkLst>
          <pc:docMk/>
          <pc:sldMk cId="0" sldId="261"/>
        </pc:sldMkLst>
      </pc:sldChg>
      <pc:sldChg chg="del">
        <pc:chgData name="Vladimir Geraseev Junior" userId="2bf59f599089f9ce" providerId="LiveId" clId="{5D50AA7C-7963-4235-843E-FB12B3E6AC7D}" dt="2026-04-27T21:12:36.166" v="793" actId="47"/>
        <pc:sldMkLst>
          <pc:docMk/>
          <pc:sldMk cId="0" sldId="262"/>
        </pc:sldMkLst>
      </pc:sldChg>
      <pc:sldChg chg="del">
        <pc:chgData name="Vladimir Geraseev Junior" userId="2bf59f599089f9ce" providerId="LiveId" clId="{5D50AA7C-7963-4235-843E-FB12B3E6AC7D}" dt="2026-04-27T21:12:36.166" v="793" actId="47"/>
        <pc:sldMkLst>
          <pc:docMk/>
          <pc:sldMk cId="0" sldId="263"/>
        </pc:sldMkLst>
      </pc:sldChg>
      <pc:sldChg chg="del">
        <pc:chgData name="Vladimir Geraseev Junior" userId="2bf59f599089f9ce" providerId="LiveId" clId="{5D50AA7C-7963-4235-843E-FB12B3E6AC7D}" dt="2026-04-27T21:12:36.166" v="793" actId="47"/>
        <pc:sldMkLst>
          <pc:docMk/>
          <pc:sldMk cId="0" sldId="264"/>
        </pc:sldMkLst>
      </pc:sldChg>
      <pc:sldChg chg="del">
        <pc:chgData name="Vladimir Geraseev Junior" userId="2bf59f599089f9ce" providerId="LiveId" clId="{5D50AA7C-7963-4235-843E-FB12B3E6AC7D}" dt="2026-04-27T21:12:36.166" v="793" actId="47"/>
        <pc:sldMkLst>
          <pc:docMk/>
          <pc:sldMk cId="0" sldId="265"/>
        </pc:sldMkLst>
      </pc:sldChg>
      <pc:sldChg chg="del">
        <pc:chgData name="Vladimir Geraseev Junior" userId="2bf59f599089f9ce" providerId="LiveId" clId="{5D50AA7C-7963-4235-843E-FB12B3E6AC7D}" dt="2026-04-27T21:12:36.166" v="793" actId="47"/>
        <pc:sldMkLst>
          <pc:docMk/>
          <pc:sldMk cId="0" sldId="266"/>
        </pc:sldMkLst>
      </pc:sldChg>
      <pc:sldChg chg="del">
        <pc:chgData name="Vladimir Geraseev Junior" userId="2bf59f599089f9ce" providerId="LiveId" clId="{5D50AA7C-7963-4235-843E-FB12B3E6AC7D}" dt="2026-04-27T21:12:36.166" v="793" actId="47"/>
        <pc:sldMkLst>
          <pc:docMk/>
          <pc:sldMk cId="0" sldId="267"/>
        </pc:sldMkLst>
      </pc:sldChg>
      <pc:sldChg chg="del">
        <pc:chgData name="Vladimir Geraseev Junior" userId="2bf59f599089f9ce" providerId="LiveId" clId="{5D50AA7C-7963-4235-843E-FB12B3E6AC7D}" dt="2026-04-27T21:12:36.166" v="793" actId="47"/>
        <pc:sldMkLst>
          <pc:docMk/>
          <pc:sldMk cId="0" sldId="268"/>
        </pc:sldMkLst>
      </pc:sldChg>
      <pc:sldChg chg="del">
        <pc:chgData name="Vladimir Geraseev Junior" userId="2bf59f599089f9ce" providerId="LiveId" clId="{5D50AA7C-7963-4235-843E-FB12B3E6AC7D}" dt="2026-04-27T21:12:36.166" v="793" actId="47"/>
        <pc:sldMkLst>
          <pc:docMk/>
          <pc:sldMk cId="0" sldId="269"/>
        </pc:sldMkLst>
      </pc:sldChg>
      <pc:sldChg chg="del">
        <pc:chgData name="Vladimir Geraseev Junior" userId="2bf59f599089f9ce" providerId="LiveId" clId="{5D50AA7C-7963-4235-843E-FB12B3E6AC7D}" dt="2026-04-27T21:12:36.166" v="793" actId="47"/>
        <pc:sldMkLst>
          <pc:docMk/>
          <pc:sldMk cId="0" sldId="270"/>
        </pc:sldMkLst>
      </pc:sldChg>
      <pc:sldChg chg="del">
        <pc:chgData name="Vladimir Geraseev Junior" userId="2bf59f599089f9ce" providerId="LiveId" clId="{5D50AA7C-7963-4235-843E-FB12B3E6AC7D}" dt="2026-04-27T21:12:36.166" v="793" actId="47"/>
        <pc:sldMkLst>
          <pc:docMk/>
          <pc:sldMk cId="0" sldId="271"/>
        </pc:sldMkLst>
      </pc:sldChg>
      <pc:sldChg chg="del">
        <pc:chgData name="Vladimir Geraseev Junior" userId="2bf59f599089f9ce" providerId="LiveId" clId="{5D50AA7C-7963-4235-843E-FB12B3E6AC7D}" dt="2026-04-27T21:12:36.166" v="793" actId="47"/>
        <pc:sldMkLst>
          <pc:docMk/>
          <pc:sldMk cId="0" sldId="272"/>
        </pc:sldMkLst>
      </pc:sldChg>
      <pc:sldChg chg="del">
        <pc:chgData name="Vladimir Geraseev Junior" userId="2bf59f599089f9ce" providerId="LiveId" clId="{5D50AA7C-7963-4235-843E-FB12B3E6AC7D}" dt="2026-04-27T21:12:36.166" v="793" actId="47"/>
        <pc:sldMkLst>
          <pc:docMk/>
          <pc:sldMk cId="0" sldId="273"/>
        </pc:sldMkLst>
      </pc:sldChg>
      <pc:sldChg chg="del">
        <pc:chgData name="Vladimir Geraseev Junior" userId="2bf59f599089f9ce" providerId="LiveId" clId="{5D50AA7C-7963-4235-843E-FB12B3E6AC7D}" dt="2026-04-27T21:12:36.166" v="793" actId="47"/>
        <pc:sldMkLst>
          <pc:docMk/>
          <pc:sldMk cId="0" sldId="274"/>
        </pc:sldMkLst>
      </pc:sldChg>
      <pc:sldChg chg="del">
        <pc:chgData name="Vladimir Geraseev Junior" userId="2bf59f599089f9ce" providerId="LiveId" clId="{5D50AA7C-7963-4235-843E-FB12B3E6AC7D}" dt="2026-04-27T21:12:36.166" v="793" actId="47"/>
        <pc:sldMkLst>
          <pc:docMk/>
          <pc:sldMk cId="0" sldId="275"/>
        </pc:sldMkLst>
      </pc:sldChg>
      <pc:sldChg chg="del">
        <pc:chgData name="Vladimir Geraseev Junior" userId="2bf59f599089f9ce" providerId="LiveId" clId="{5D50AA7C-7963-4235-843E-FB12B3E6AC7D}" dt="2026-04-27T21:12:36.166" v="793" actId="47"/>
        <pc:sldMkLst>
          <pc:docMk/>
          <pc:sldMk cId="0" sldId="276"/>
        </pc:sldMkLst>
      </pc:sldChg>
      <pc:sldChg chg="del">
        <pc:chgData name="Vladimir Geraseev Junior" userId="2bf59f599089f9ce" providerId="LiveId" clId="{5D50AA7C-7963-4235-843E-FB12B3E6AC7D}" dt="2026-04-27T21:12:36.166" v="793" actId="47"/>
        <pc:sldMkLst>
          <pc:docMk/>
          <pc:sldMk cId="0" sldId="277"/>
        </pc:sldMkLst>
      </pc:sldChg>
      <pc:sldChg chg="del">
        <pc:chgData name="Vladimir Geraseev Junior" userId="2bf59f599089f9ce" providerId="LiveId" clId="{5D50AA7C-7963-4235-843E-FB12B3E6AC7D}" dt="2026-04-27T21:12:36.166" v="793" actId="47"/>
        <pc:sldMkLst>
          <pc:docMk/>
          <pc:sldMk cId="0" sldId="278"/>
        </pc:sldMkLst>
      </pc:sldChg>
      <pc:sldChg chg="del">
        <pc:chgData name="Vladimir Geraseev Junior" userId="2bf59f599089f9ce" providerId="LiveId" clId="{5D50AA7C-7963-4235-843E-FB12B3E6AC7D}" dt="2026-04-27T21:12:36.166" v="793" actId="47"/>
        <pc:sldMkLst>
          <pc:docMk/>
          <pc:sldMk cId="0" sldId="279"/>
        </pc:sldMkLst>
      </pc:sldChg>
      <pc:sldChg chg="del">
        <pc:chgData name="Vladimir Geraseev Junior" userId="2bf59f599089f9ce" providerId="LiveId" clId="{5D50AA7C-7963-4235-843E-FB12B3E6AC7D}" dt="2026-04-27T21:12:36.166" v="793" actId="47"/>
        <pc:sldMkLst>
          <pc:docMk/>
          <pc:sldMk cId="0" sldId="280"/>
        </pc:sldMkLst>
      </pc:sldChg>
      <pc:sldChg chg="del">
        <pc:chgData name="Vladimir Geraseev Junior" userId="2bf59f599089f9ce" providerId="LiveId" clId="{5D50AA7C-7963-4235-843E-FB12B3E6AC7D}" dt="2026-04-27T21:12:36.166" v="793" actId="47"/>
        <pc:sldMkLst>
          <pc:docMk/>
          <pc:sldMk cId="0" sldId="281"/>
        </pc:sldMkLst>
      </pc:sldChg>
      <pc:sldChg chg="del">
        <pc:chgData name="Vladimir Geraseev Junior" userId="2bf59f599089f9ce" providerId="LiveId" clId="{5D50AA7C-7963-4235-843E-FB12B3E6AC7D}" dt="2026-04-27T21:12:36.166" v="793" actId="47"/>
        <pc:sldMkLst>
          <pc:docMk/>
          <pc:sldMk cId="0" sldId="282"/>
        </pc:sldMkLst>
      </pc:sldChg>
      <pc:sldChg chg="del">
        <pc:chgData name="Vladimir Geraseev Junior" userId="2bf59f599089f9ce" providerId="LiveId" clId="{5D50AA7C-7963-4235-843E-FB12B3E6AC7D}" dt="2026-04-27T21:12:36.166" v="793" actId="47"/>
        <pc:sldMkLst>
          <pc:docMk/>
          <pc:sldMk cId="0" sldId="283"/>
        </pc:sldMkLst>
      </pc:sldChg>
      <pc:sldChg chg="del">
        <pc:chgData name="Vladimir Geraseev Junior" userId="2bf59f599089f9ce" providerId="LiveId" clId="{5D50AA7C-7963-4235-843E-FB12B3E6AC7D}" dt="2026-04-27T21:12:36.166" v="793" actId="47"/>
        <pc:sldMkLst>
          <pc:docMk/>
          <pc:sldMk cId="0" sldId="284"/>
        </pc:sldMkLst>
      </pc:sldChg>
      <pc:sldChg chg="del">
        <pc:chgData name="Vladimir Geraseev Junior" userId="2bf59f599089f9ce" providerId="LiveId" clId="{5D50AA7C-7963-4235-843E-FB12B3E6AC7D}" dt="2026-04-27T21:12:36.166" v="793" actId="47"/>
        <pc:sldMkLst>
          <pc:docMk/>
          <pc:sldMk cId="0" sldId="285"/>
        </pc:sldMkLst>
      </pc:sldChg>
      <pc:sldChg chg="del">
        <pc:chgData name="Vladimir Geraseev Junior" userId="2bf59f599089f9ce" providerId="LiveId" clId="{5D50AA7C-7963-4235-843E-FB12B3E6AC7D}" dt="2026-04-27T21:12:36.166" v="793" actId="47"/>
        <pc:sldMkLst>
          <pc:docMk/>
          <pc:sldMk cId="0" sldId="286"/>
        </pc:sldMkLst>
      </pc:sldChg>
      <pc:sldChg chg="del">
        <pc:chgData name="Vladimir Geraseev Junior" userId="2bf59f599089f9ce" providerId="LiveId" clId="{5D50AA7C-7963-4235-843E-FB12B3E6AC7D}" dt="2026-04-27T21:12:36.166" v="793" actId="47"/>
        <pc:sldMkLst>
          <pc:docMk/>
          <pc:sldMk cId="0" sldId="287"/>
        </pc:sldMkLst>
      </pc:sldChg>
      <pc:sldChg chg="del">
        <pc:chgData name="Vladimir Geraseev Junior" userId="2bf59f599089f9ce" providerId="LiveId" clId="{5D50AA7C-7963-4235-843E-FB12B3E6AC7D}" dt="2026-04-27T21:12:36.166" v="793" actId="47"/>
        <pc:sldMkLst>
          <pc:docMk/>
          <pc:sldMk cId="0" sldId="288"/>
        </pc:sldMkLst>
      </pc:sldChg>
      <pc:sldChg chg="del">
        <pc:chgData name="Vladimir Geraseev Junior" userId="2bf59f599089f9ce" providerId="LiveId" clId="{5D50AA7C-7963-4235-843E-FB12B3E6AC7D}" dt="2026-04-27T21:12:36.166" v="793" actId="47"/>
        <pc:sldMkLst>
          <pc:docMk/>
          <pc:sldMk cId="0" sldId="289"/>
        </pc:sldMkLst>
      </pc:sldChg>
      <pc:sldChg chg="del">
        <pc:chgData name="Vladimir Geraseev Junior" userId="2bf59f599089f9ce" providerId="LiveId" clId="{5D50AA7C-7963-4235-843E-FB12B3E6AC7D}" dt="2026-04-27T21:12:36.166" v="793" actId="47"/>
        <pc:sldMkLst>
          <pc:docMk/>
          <pc:sldMk cId="0" sldId="290"/>
        </pc:sldMkLst>
      </pc:sldChg>
      <pc:sldChg chg="del">
        <pc:chgData name="Vladimir Geraseev Junior" userId="2bf59f599089f9ce" providerId="LiveId" clId="{5D50AA7C-7963-4235-843E-FB12B3E6AC7D}" dt="2026-04-27T21:12:36.166" v="793" actId="47"/>
        <pc:sldMkLst>
          <pc:docMk/>
          <pc:sldMk cId="0" sldId="291"/>
        </pc:sldMkLst>
      </pc:sldChg>
      <pc:sldChg chg="del">
        <pc:chgData name="Vladimir Geraseev Junior" userId="2bf59f599089f9ce" providerId="LiveId" clId="{5D50AA7C-7963-4235-843E-FB12B3E6AC7D}" dt="2026-04-27T21:12:36.166" v="793" actId="47"/>
        <pc:sldMkLst>
          <pc:docMk/>
          <pc:sldMk cId="0" sldId="292"/>
        </pc:sldMkLst>
      </pc:sldChg>
      <pc:sldChg chg="del">
        <pc:chgData name="Vladimir Geraseev Junior" userId="2bf59f599089f9ce" providerId="LiveId" clId="{5D50AA7C-7963-4235-843E-FB12B3E6AC7D}" dt="2026-04-27T21:12:36.166" v="793" actId="47"/>
        <pc:sldMkLst>
          <pc:docMk/>
          <pc:sldMk cId="0" sldId="293"/>
        </pc:sldMkLst>
      </pc:sldChg>
      <pc:sldChg chg="del">
        <pc:chgData name="Vladimir Geraseev Junior" userId="2bf59f599089f9ce" providerId="LiveId" clId="{5D50AA7C-7963-4235-843E-FB12B3E6AC7D}" dt="2026-04-27T21:12:36.166" v="793" actId="47"/>
        <pc:sldMkLst>
          <pc:docMk/>
          <pc:sldMk cId="0" sldId="294"/>
        </pc:sldMkLst>
      </pc:sldChg>
      <pc:sldChg chg="del">
        <pc:chgData name="Vladimir Geraseev Junior" userId="2bf59f599089f9ce" providerId="LiveId" clId="{5D50AA7C-7963-4235-843E-FB12B3E6AC7D}" dt="2026-04-27T21:12:36.166" v="793" actId="47"/>
        <pc:sldMkLst>
          <pc:docMk/>
          <pc:sldMk cId="0" sldId="295"/>
        </pc:sldMkLst>
      </pc:sldChg>
      <pc:sldChg chg="del">
        <pc:chgData name="Vladimir Geraseev Junior" userId="2bf59f599089f9ce" providerId="LiveId" clId="{5D50AA7C-7963-4235-843E-FB12B3E6AC7D}" dt="2026-04-27T21:12:36.166" v="793" actId="47"/>
        <pc:sldMkLst>
          <pc:docMk/>
          <pc:sldMk cId="0" sldId="296"/>
        </pc:sldMkLst>
      </pc:sldChg>
      <pc:sldChg chg="del">
        <pc:chgData name="Vladimir Geraseev Junior" userId="2bf59f599089f9ce" providerId="LiveId" clId="{5D50AA7C-7963-4235-843E-FB12B3E6AC7D}" dt="2026-04-27T21:12:36.166" v="793" actId="47"/>
        <pc:sldMkLst>
          <pc:docMk/>
          <pc:sldMk cId="0" sldId="297"/>
        </pc:sldMkLst>
      </pc:sldChg>
      <pc:sldChg chg="del">
        <pc:chgData name="Vladimir Geraseev Junior" userId="2bf59f599089f9ce" providerId="LiveId" clId="{5D50AA7C-7963-4235-843E-FB12B3E6AC7D}" dt="2026-04-27T21:12:36.166" v="793" actId="47"/>
        <pc:sldMkLst>
          <pc:docMk/>
          <pc:sldMk cId="0" sldId="298"/>
        </pc:sldMkLst>
      </pc:sldChg>
      <pc:sldChg chg="del">
        <pc:chgData name="Vladimir Geraseev Junior" userId="2bf59f599089f9ce" providerId="LiveId" clId="{5D50AA7C-7963-4235-843E-FB12B3E6AC7D}" dt="2026-04-27T21:12:36.166" v="793" actId="47"/>
        <pc:sldMkLst>
          <pc:docMk/>
          <pc:sldMk cId="0" sldId="299"/>
        </pc:sldMkLst>
      </pc:sldChg>
      <pc:sldChg chg="del">
        <pc:chgData name="Vladimir Geraseev Junior" userId="2bf59f599089f9ce" providerId="LiveId" clId="{5D50AA7C-7963-4235-843E-FB12B3E6AC7D}" dt="2026-04-27T21:12:36.166" v="793" actId="47"/>
        <pc:sldMkLst>
          <pc:docMk/>
          <pc:sldMk cId="0" sldId="300"/>
        </pc:sldMkLst>
      </pc:sldChg>
      <pc:sldChg chg="del">
        <pc:chgData name="Vladimir Geraseev Junior" userId="2bf59f599089f9ce" providerId="LiveId" clId="{5D50AA7C-7963-4235-843E-FB12B3E6AC7D}" dt="2026-04-27T21:12:36.166" v="793" actId="47"/>
        <pc:sldMkLst>
          <pc:docMk/>
          <pc:sldMk cId="0" sldId="301"/>
        </pc:sldMkLst>
      </pc:sldChg>
      <pc:sldChg chg="del">
        <pc:chgData name="Vladimir Geraseev Junior" userId="2bf59f599089f9ce" providerId="LiveId" clId="{5D50AA7C-7963-4235-843E-FB12B3E6AC7D}" dt="2026-04-27T21:12:36.166" v="793" actId="47"/>
        <pc:sldMkLst>
          <pc:docMk/>
          <pc:sldMk cId="0" sldId="302"/>
        </pc:sldMkLst>
      </pc:sldChg>
      <pc:sldChg chg="del">
        <pc:chgData name="Vladimir Geraseev Junior" userId="2bf59f599089f9ce" providerId="LiveId" clId="{5D50AA7C-7963-4235-843E-FB12B3E6AC7D}" dt="2026-04-27T21:12:36.166" v="793" actId="47"/>
        <pc:sldMkLst>
          <pc:docMk/>
          <pc:sldMk cId="0" sldId="303"/>
        </pc:sldMkLst>
      </pc:sldChg>
      <pc:sldChg chg="del">
        <pc:chgData name="Vladimir Geraseev Junior" userId="2bf59f599089f9ce" providerId="LiveId" clId="{5D50AA7C-7963-4235-843E-FB12B3E6AC7D}" dt="2026-04-27T21:12:36.166" v="793" actId="47"/>
        <pc:sldMkLst>
          <pc:docMk/>
          <pc:sldMk cId="0" sldId="304"/>
        </pc:sldMkLst>
      </pc:sldChg>
      <pc:sldChg chg="del">
        <pc:chgData name="Vladimir Geraseev Junior" userId="2bf59f599089f9ce" providerId="LiveId" clId="{5D50AA7C-7963-4235-843E-FB12B3E6AC7D}" dt="2026-04-27T21:12:36.166" v="793" actId="47"/>
        <pc:sldMkLst>
          <pc:docMk/>
          <pc:sldMk cId="0" sldId="305"/>
        </pc:sldMkLst>
      </pc:sldChg>
      <pc:sldChg chg="del">
        <pc:chgData name="Vladimir Geraseev Junior" userId="2bf59f599089f9ce" providerId="LiveId" clId="{5D50AA7C-7963-4235-843E-FB12B3E6AC7D}" dt="2026-04-27T21:12:36.166" v="793" actId="47"/>
        <pc:sldMkLst>
          <pc:docMk/>
          <pc:sldMk cId="0" sldId="306"/>
        </pc:sldMkLst>
      </pc:sldChg>
      <pc:sldChg chg="del">
        <pc:chgData name="Vladimir Geraseev Junior" userId="2bf59f599089f9ce" providerId="LiveId" clId="{5D50AA7C-7963-4235-843E-FB12B3E6AC7D}" dt="2026-04-27T21:12:36.166" v="793" actId="47"/>
        <pc:sldMkLst>
          <pc:docMk/>
          <pc:sldMk cId="0" sldId="307"/>
        </pc:sldMkLst>
      </pc:sldChg>
      <pc:sldChg chg="del">
        <pc:chgData name="Vladimir Geraseev Junior" userId="2bf59f599089f9ce" providerId="LiveId" clId="{5D50AA7C-7963-4235-843E-FB12B3E6AC7D}" dt="2026-04-27T21:12:36.166" v="793" actId="47"/>
        <pc:sldMkLst>
          <pc:docMk/>
          <pc:sldMk cId="0" sldId="308"/>
        </pc:sldMkLst>
      </pc:sldChg>
      <pc:sldChg chg="delSp add mod modTransition">
        <pc:chgData name="Vladimir Geraseev Junior" userId="2bf59f599089f9ce" providerId="LiveId" clId="{5D50AA7C-7963-4235-843E-FB12B3E6AC7D}" dt="2026-04-27T21:14:31.449" v="845" actId="478"/>
        <pc:sldMkLst>
          <pc:docMk/>
          <pc:sldMk cId="3728744452" sldId="309"/>
        </pc:sldMkLst>
        <pc:spChg chg="del">
          <ac:chgData name="Vladimir Geraseev Junior" userId="2bf59f599089f9ce" providerId="LiveId" clId="{5D50AA7C-7963-4235-843E-FB12B3E6AC7D}" dt="2026-04-27T21:14:31.449" v="845" actId="478"/>
          <ac:spMkLst>
            <pc:docMk/>
            <pc:sldMk cId="3728744452" sldId="309"/>
            <ac:spMk id="5" creationId="{00000000-0000-0000-0000-000000000000}"/>
          </ac:spMkLst>
        </pc:spChg>
      </pc:sldChg>
      <pc:sldChg chg="delSp add mod modTransition">
        <pc:chgData name="Vladimir Geraseev Junior" userId="2bf59f599089f9ce" providerId="LiveId" clId="{5D50AA7C-7963-4235-843E-FB12B3E6AC7D}" dt="2026-04-27T21:14:32.714" v="846" actId="478"/>
        <pc:sldMkLst>
          <pc:docMk/>
          <pc:sldMk cId="1391534114" sldId="310"/>
        </pc:sldMkLst>
        <pc:spChg chg="del">
          <ac:chgData name="Vladimir Geraseev Junior" userId="2bf59f599089f9ce" providerId="LiveId" clId="{5D50AA7C-7963-4235-843E-FB12B3E6AC7D}" dt="2026-04-27T21:14:32.714" v="846" actId="478"/>
          <ac:spMkLst>
            <pc:docMk/>
            <pc:sldMk cId="1391534114" sldId="310"/>
            <ac:spMk id="5" creationId="{00000000-0000-0000-0000-000000000000}"/>
          </ac:spMkLst>
        </pc:spChg>
      </pc:sldChg>
      <pc:sldChg chg="delSp add mod modTransition">
        <pc:chgData name="Vladimir Geraseev Junior" userId="2bf59f599089f9ce" providerId="LiveId" clId="{5D50AA7C-7963-4235-843E-FB12B3E6AC7D}" dt="2026-04-27T21:14:34.796" v="847" actId="478"/>
        <pc:sldMkLst>
          <pc:docMk/>
          <pc:sldMk cId="3951459243" sldId="311"/>
        </pc:sldMkLst>
        <pc:spChg chg="del">
          <ac:chgData name="Vladimir Geraseev Junior" userId="2bf59f599089f9ce" providerId="LiveId" clId="{5D50AA7C-7963-4235-843E-FB12B3E6AC7D}" dt="2026-04-27T21:14:34.796" v="847" actId="478"/>
          <ac:spMkLst>
            <pc:docMk/>
            <pc:sldMk cId="3951459243" sldId="311"/>
            <ac:spMk id="5" creationId="{00000000-0000-0000-0000-000000000000}"/>
          </ac:spMkLst>
        </pc:spChg>
      </pc:sldChg>
      <pc:sldChg chg="modSp mod">
        <pc:chgData name="Vladimir Geraseev Junior" userId="2bf59f599089f9ce" providerId="LiveId" clId="{5D50AA7C-7963-4235-843E-FB12B3E6AC7D}" dt="2026-04-27T21:12:08.166" v="791" actId="20577"/>
        <pc:sldMkLst>
          <pc:docMk/>
          <pc:sldMk cId="0" sldId="312"/>
        </pc:sldMkLst>
        <pc:spChg chg="mod">
          <ac:chgData name="Vladimir Geraseev Junior" userId="2bf59f599089f9ce" providerId="LiveId" clId="{5D50AA7C-7963-4235-843E-FB12B3E6AC7D}" dt="2026-04-27T21:12:08.166" v="791" actId="20577"/>
          <ac:spMkLst>
            <pc:docMk/>
            <pc:sldMk cId="0" sldId="312"/>
            <ac:spMk id="2" creationId="{00000000-0000-0000-0000-000000000000}"/>
          </ac:spMkLst>
        </pc:spChg>
      </pc:sldChg>
      <pc:sldChg chg="del">
        <pc:chgData name="Vladimir Geraseev Junior" userId="2bf59f599089f9ce" providerId="LiveId" clId="{5D50AA7C-7963-4235-843E-FB12B3E6AC7D}" dt="2026-04-27T21:12:36.166" v="793" actId="47"/>
        <pc:sldMkLst>
          <pc:docMk/>
          <pc:sldMk cId="0" sldId="313"/>
        </pc:sldMkLst>
      </pc:sldChg>
      <pc:sldChg chg="del">
        <pc:chgData name="Vladimir Geraseev Junior" userId="2bf59f599089f9ce" providerId="LiveId" clId="{5D50AA7C-7963-4235-843E-FB12B3E6AC7D}" dt="2026-04-27T21:12:36.166" v="793" actId="47"/>
        <pc:sldMkLst>
          <pc:docMk/>
          <pc:sldMk cId="0" sldId="314"/>
        </pc:sldMkLst>
      </pc:sldChg>
      <pc:sldChg chg="del">
        <pc:chgData name="Vladimir Geraseev Junior" userId="2bf59f599089f9ce" providerId="LiveId" clId="{5D50AA7C-7963-4235-843E-FB12B3E6AC7D}" dt="2026-04-27T21:12:36.166" v="793" actId="47"/>
        <pc:sldMkLst>
          <pc:docMk/>
          <pc:sldMk cId="0" sldId="315"/>
        </pc:sldMkLst>
      </pc:sldChg>
      <pc:sldChg chg="del">
        <pc:chgData name="Vladimir Geraseev Junior" userId="2bf59f599089f9ce" providerId="LiveId" clId="{5D50AA7C-7963-4235-843E-FB12B3E6AC7D}" dt="2026-04-27T21:12:36.166" v="793" actId="47"/>
        <pc:sldMkLst>
          <pc:docMk/>
          <pc:sldMk cId="0" sldId="316"/>
        </pc:sldMkLst>
      </pc:sldChg>
      <pc:sldChg chg="delSp add mod modTransition">
        <pc:chgData name="Vladimir Geraseev Junior" userId="2bf59f599089f9ce" providerId="LiveId" clId="{5D50AA7C-7963-4235-843E-FB12B3E6AC7D}" dt="2026-04-27T21:13:18.260" v="805" actId="478"/>
        <pc:sldMkLst>
          <pc:docMk/>
          <pc:sldMk cId="1119778728" sldId="317"/>
        </pc:sldMkLst>
        <pc:spChg chg="del">
          <ac:chgData name="Vladimir Geraseev Junior" userId="2bf59f599089f9ce" providerId="LiveId" clId="{5D50AA7C-7963-4235-843E-FB12B3E6AC7D}" dt="2026-04-27T21:13:18.260" v="805" actId="478"/>
          <ac:spMkLst>
            <pc:docMk/>
            <pc:sldMk cId="1119778728" sldId="317"/>
            <ac:spMk id="6" creationId="{00000000-0000-0000-0000-000000000000}"/>
          </ac:spMkLst>
        </pc:spChg>
      </pc:sldChg>
      <pc:sldChg chg="add modTransition">
        <pc:chgData name="Vladimir Geraseev Junior" userId="2bf59f599089f9ce" providerId="LiveId" clId="{5D50AA7C-7963-4235-843E-FB12B3E6AC7D}" dt="2026-04-27T21:11:48.972" v="752"/>
        <pc:sldMkLst>
          <pc:docMk/>
          <pc:sldMk cId="1233657101" sldId="318"/>
        </pc:sldMkLst>
      </pc:sldChg>
      <pc:sldChg chg="add modTransition">
        <pc:chgData name="Vladimir Geraseev Junior" userId="2bf59f599089f9ce" providerId="LiveId" clId="{5D50AA7C-7963-4235-843E-FB12B3E6AC7D}" dt="2026-04-27T21:11:48.972" v="752"/>
        <pc:sldMkLst>
          <pc:docMk/>
          <pc:sldMk cId="3720391184" sldId="319"/>
        </pc:sldMkLst>
      </pc:sldChg>
      <pc:sldChg chg="delSp add mod modTransition">
        <pc:chgData name="Vladimir Geraseev Junior" userId="2bf59f599089f9ce" providerId="LiveId" clId="{5D50AA7C-7963-4235-843E-FB12B3E6AC7D}" dt="2026-04-27T21:14:09.273" v="831" actId="478"/>
        <pc:sldMkLst>
          <pc:docMk/>
          <pc:sldMk cId="462799391" sldId="320"/>
        </pc:sldMkLst>
        <pc:spChg chg="del">
          <ac:chgData name="Vladimir Geraseev Junior" userId="2bf59f599089f9ce" providerId="LiveId" clId="{5D50AA7C-7963-4235-843E-FB12B3E6AC7D}" dt="2026-04-27T21:14:09.273" v="831" actId="478"/>
          <ac:spMkLst>
            <pc:docMk/>
            <pc:sldMk cId="462799391" sldId="320"/>
            <ac:spMk id="6" creationId="{00000000-0000-0000-0000-000000000000}"/>
          </ac:spMkLst>
        </pc:spChg>
      </pc:sldChg>
      <pc:sldChg chg="delSp add mod modTransition">
        <pc:chgData name="Vladimir Geraseev Junior" userId="2bf59f599089f9ce" providerId="LiveId" clId="{5D50AA7C-7963-4235-843E-FB12B3E6AC7D}" dt="2026-04-27T21:14:44.925" v="855" actId="478"/>
        <pc:sldMkLst>
          <pc:docMk/>
          <pc:sldMk cId="2779559162" sldId="322"/>
        </pc:sldMkLst>
        <pc:spChg chg="del">
          <ac:chgData name="Vladimir Geraseev Junior" userId="2bf59f599089f9ce" providerId="LiveId" clId="{5D50AA7C-7963-4235-843E-FB12B3E6AC7D}" dt="2026-04-27T21:14:44.925" v="855" actId="478"/>
          <ac:spMkLst>
            <pc:docMk/>
            <pc:sldMk cId="2779559162" sldId="322"/>
            <ac:spMk id="5" creationId="{00000000-0000-0000-0000-000000000000}"/>
          </ac:spMkLst>
        </pc:spChg>
        <pc:spChg chg="del">
          <ac:chgData name="Vladimir Geraseev Junior" userId="2bf59f599089f9ce" providerId="LiveId" clId="{5D50AA7C-7963-4235-843E-FB12B3E6AC7D}" dt="2026-04-27T21:14:44.061" v="854" actId="478"/>
          <ac:spMkLst>
            <pc:docMk/>
            <pc:sldMk cId="2779559162" sldId="322"/>
            <ac:spMk id="6" creationId="{00000000-0000-0000-0000-000000000000}"/>
          </ac:spMkLst>
        </pc:spChg>
      </pc:sldChg>
      <pc:sldChg chg="del">
        <pc:chgData name="Vladimir Geraseev Junior" userId="2bf59f599089f9ce" providerId="LiveId" clId="{5D50AA7C-7963-4235-843E-FB12B3E6AC7D}" dt="2026-04-27T21:12:36.166" v="793" actId="47"/>
        <pc:sldMkLst>
          <pc:docMk/>
          <pc:sldMk cId="0" sldId="339"/>
        </pc:sldMkLst>
      </pc:sldChg>
      <pc:sldChg chg="del">
        <pc:chgData name="Vladimir Geraseev Junior" userId="2bf59f599089f9ce" providerId="LiveId" clId="{5D50AA7C-7963-4235-843E-FB12B3E6AC7D}" dt="2026-04-27T21:12:36.166" v="793" actId="47"/>
        <pc:sldMkLst>
          <pc:docMk/>
          <pc:sldMk cId="0" sldId="340"/>
        </pc:sldMkLst>
      </pc:sldChg>
      <pc:sldChg chg="del">
        <pc:chgData name="Vladimir Geraseev Junior" userId="2bf59f599089f9ce" providerId="LiveId" clId="{5D50AA7C-7963-4235-843E-FB12B3E6AC7D}" dt="2026-04-27T21:12:36.166" v="793" actId="47"/>
        <pc:sldMkLst>
          <pc:docMk/>
          <pc:sldMk cId="0" sldId="341"/>
        </pc:sldMkLst>
      </pc:sldChg>
      <pc:sldChg chg="del">
        <pc:chgData name="Vladimir Geraseev Junior" userId="2bf59f599089f9ce" providerId="LiveId" clId="{5D50AA7C-7963-4235-843E-FB12B3E6AC7D}" dt="2026-04-27T21:12:36.166" v="793" actId="47"/>
        <pc:sldMkLst>
          <pc:docMk/>
          <pc:sldMk cId="0" sldId="342"/>
        </pc:sldMkLst>
      </pc:sldChg>
      <pc:sldChg chg="del">
        <pc:chgData name="Vladimir Geraseev Junior" userId="2bf59f599089f9ce" providerId="LiveId" clId="{5D50AA7C-7963-4235-843E-FB12B3E6AC7D}" dt="2026-04-27T21:12:36.166" v="793" actId="47"/>
        <pc:sldMkLst>
          <pc:docMk/>
          <pc:sldMk cId="0" sldId="343"/>
        </pc:sldMkLst>
      </pc:sldChg>
      <pc:sldChg chg="del">
        <pc:chgData name="Vladimir Geraseev Junior" userId="2bf59f599089f9ce" providerId="LiveId" clId="{5D50AA7C-7963-4235-843E-FB12B3E6AC7D}" dt="2026-04-27T21:12:36.166" v="793" actId="47"/>
        <pc:sldMkLst>
          <pc:docMk/>
          <pc:sldMk cId="0" sldId="344"/>
        </pc:sldMkLst>
      </pc:sldChg>
      <pc:sldChg chg="delSp add mod modTransition">
        <pc:chgData name="Vladimir Geraseev Junior" userId="2bf59f599089f9ce" providerId="LiveId" clId="{5D50AA7C-7963-4235-843E-FB12B3E6AC7D}" dt="2026-04-27T21:12:48.860" v="794" actId="478"/>
        <pc:sldMkLst>
          <pc:docMk/>
          <pc:sldMk cId="1259186913" sldId="345"/>
        </pc:sldMkLst>
        <pc:spChg chg="del">
          <ac:chgData name="Vladimir Geraseev Junior" userId="2bf59f599089f9ce" providerId="LiveId" clId="{5D50AA7C-7963-4235-843E-FB12B3E6AC7D}" dt="2026-04-27T21:12:48.860" v="794" actId="478"/>
          <ac:spMkLst>
            <pc:docMk/>
            <pc:sldMk cId="1259186913" sldId="345"/>
            <ac:spMk id="7" creationId="{00000000-0000-0000-0000-000000000000}"/>
          </ac:spMkLst>
        </pc:spChg>
      </pc:sldChg>
      <pc:sldChg chg="delSp modSp add mod modTransition">
        <pc:chgData name="Vladimir Geraseev Junior" userId="2bf59f599089f9ce" providerId="LiveId" clId="{5D50AA7C-7963-4235-843E-FB12B3E6AC7D}" dt="2026-04-27T21:12:53.802" v="796" actId="478"/>
        <pc:sldMkLst>
          <pc:docMk/>
          <pc:sldMk cId="1358513046" sldId="346"/>
        </pc:sldMkLst>
        <pc:spChg chg="del mod">
          <ac:chgData name="Vladimir Geraseev Junior" userId="2bf59f599089f9ce" providerId="LiveId" clId="{5D50AA7C-7963-4235-843E-FB12B3E6AC7D}" dt="2026-04-27T21:12:53.802" v="796" actId="478"/>
          <ac:spMkLst>
            <pc:docMk/>
            <pc:sldMk cId="1358513046" sldId="346"/>
            <ac:spMk id="6" creationId="{00000000-0000-0000-0000-000000000000}"/>
          </ac:spMkLst>
        </pc:spChg>
      </pc:sldChg>
      <pc:sldChg chg="delSp add mod modTransition">
        <pc:chgData name="Vladimir Geraseev Junior" userId="2bf59f599089f9ce" providerId="LiveId" clId="{5D50AA7C-7963-4235-843E-FB12B3E6AC7D}" dt="2026-04-27T21:12:57.254" v="797" actId="478"/>
        <pc:sldMkLst>
          <pc:docMk/>
          <pc:sldMk cId="1979947904" sldId="347"/>
        </pc:sldMkLst>
        <pc:spChg chg="del">
          <ac:chgData name="Vladimir Geraseev Junior" userId="2bf59f599089f9ce" providerId="LiveId" clId="{5D50AA7C-7963-4235-843E-FB12B3E6AC7D}" dt="2026-04-27T21:12:57.254" v="797" actId="478"/>
          <ac:spMkLst>
            <pc:docMk/>
            <pc:sldMk cId="1979947904" sldId="347"/>
            <ac:spMk id="10" creationId="{00000000-0000-0000-0000-000000000000}"/>
          </ac:spMkLst>
        </pc:spChg>
      </pc:sldChg>
      <pc:sldChg chg="delSp add mod modTransition">
        <pc:chgData name="Vladimir Geraseev Junior" userId="2bf59f599089f9ce" providerId="LiveId" clId="{5D50AA7C-7963-4235-843E-FB12B3E6AC7D}" dt="2026-04-27T21:13:01.272" v="798" actId="478"/>
        <pc:sldMkLst>
          <pc:docMk/>
          <pc:sldMk cId="1523685889" sldId="348"/>
        </pc:sldMkLst>
        <pc:spChg chg="del">
          <ac:chgData name="Vladimir Geraseev Junior" userId="2bf59f599089f9ce" providerId="LiveId" clId="{5D50AA7C-7963-4235-843E-FB12B3E6AC7D}" dt="2026-04-27T21:13:01.272" v="798" actId="478"/>
          <ac:spMkLst>
            <pc:docMk/>
            <pc:sldMk cId="1523685889" sldId="348"/>
            <ac:spMk id="7" creationId="{00000000-0000-0000-0000-000000000000}"/>
          </ac:spMkLst>
        </pc:spChg>
      </pc:sldChg>
      <pc:sldChg chg="delSp add mod modTransition">
        <pc:chgData name="Vladimir Geraseev Junior" userId="2bf59f599089f9ce" providerId="LiveId" clId="{5D50AA7C-7963-4235-843E-FB12B3E6AC7D}" dt="2026-04-27T21:13:03.428" v="799" actId="478"/>
        <pc:sldMkLst>
          <pc:docMk/>
          <pc:sldMk cId="1416790079" sldId="349"/>
        </pc:sldMkLst>
        <pc:spChg chg="del">
          <ac:chgData name="Vladimir Geraseev Junior" userId="2bf59f599089f9ce" providerId="LiveId" clId="{5D50AA7C-7963-4235-843E-FB12B3E6AC7D}" dt="2026-04-27T21:13:03.428" v="799" actId="478"/>
          <ac:spMkLst>
            <pc:docMk/>
            <pc:sldMk cId="1416790079" sldId="349"/>
            <ac:spMk id="7" creationId="{00000000-0000-0000-0000-000000000000}"/>
          </ac:spMkLst>
        </pc:spChg>
      </pc:sldChg>
      <pc:sldChg chg="delSp add mod modTransition">
        <pc:chgData name="Vladimir Geraseev Junior" userId="2bf59f599089f9ce" providerId="LiveId" clId="{5D50AA7C-7963-4235-843E-FB12B3E6AC7D}" dt="2026-04-27T21:13:05.844" v="800" actId="478"/>
        <pc:sldMkLst>
          <pc:docMk/>
          <pc:sldMk cId="1713359875" sldId="350"/>
        </pc:sldMkLst>
        <pc:spChg chg="del">
          <ac:chgData name="Vladimir Geraseev Junior" userId="2bf59f599089f9ce" providerId="LiveId" clId="{5D50AA7C-7963-4235-843E-FB12B3E6AC7D}" dt="2026-04-27T21:13:05.844" v="800" actId="478"/>
          <ac:spMkLst>
            <pc:docMk/>
            <pc:sldMk cId="1713359875" sldId="350"/>
            <ac:spMk id="7" creationId="{00000000-0000-0000-0000-000000000000}"/>
          </ac:spMkLst>
        </pc:spChg>
      </pc:sldChg>
      <pc:sldChg chg="delSp add mod modTransition">
        <pc:chgData name="Vladimir Geraseev Junior" userId="2bf59f599089f9ce" providerId="LiveId" clId="{5D50AA7C-7963-4235-843E-FB12B3E6AC7D}" dt="2026-04-27T21:13:09.259" v="801" actId="478"/>
        <pc:sldMkLst>
          <pc:docMk/>
          <pc:sldMk cId="506541742" sldId="351"/>
        </pc:sldMkLst>
        <pc:spChg chg="del">
          <ac:chgData name="Vladimir Geraseev Junior" userId="2bf59f599089f9ce" providerId="LiveId" clId="{5D50AA7C-7963-4235-843E-FB12B3E6AC7D}" dt="2026-04-27T21:13:09.259" v="801" actId="478"/>
          <ac:spMkLst>
            <pc:docMk/>
            <pc:sldMk cId="506541742" sldId="351"/>
            <ac:spMk id="6" creationId="{00000000-0000-0000-0000-000000000000}"/>
          </ac:spMkLst>
        </pc:spChg>
      </pc:sldChg>
      <pc:sldChg chg="delSp modSp add mod modTransition">
        <pc:chgData name="Vladimir Geraseev Junior" userId="2bf59f599089f9ce" providerId="LiveId" clId="{5D50AA7C-7963-4235-843E-FB12B3E6AC7D}" dt="2026-04-27T21:13:12.769" v="803" actId="478"/>
        <pc:sldMkLst>
          <pc:docMk/>
          <pc:sldMk cId="2639262895" sldId="352"/>
        </pc:sldMkLst>
        <pc:spChg chg="del mod">
          <ac:chgData name="Vladimir Geraseev Junior" userId="2bf59f599089f9ce" providerId="LiveId" clId="{5D50AA7C-7963-4235-843E-FB12B3E6AC7D}" dt="2026-04-27T21:13:12.769" v="803" actId="478"/>
          <ac:spMkLst>
            <pc:docMk/>
            <pc:sldMk cId="2639262895" sldId="352"/>
            <ac:spMk id="6" creationId="{00000000-0000-0000-0000-000000000000}"/>
          </ac:spMkLst>
        </pc:spChg>
      </pc:sldChg>
      <pc:sldChg chg="delSp add mod modTransition">
        <pc:chgData name="Vladimir Geraseev Junior" userId="2bf59f599089f9ce" providerId="LiveId" clId="{5D50AA7C-7963-4235-843E-FB12B3E6AC7D}" dt="2026-04-27T21:13:15.961" v="804" actId="478"/>
        <pc:sldMkLst>
          <pc:docMk/>
          <pc:sldMk cId="6985626" sldId="353"/>
        </pc:sldMkLst>
        <pc:spChg chg="del">
          <ac:chgData name="Vladimir Geraseev Junior" userId="2bf59f599089f9ce" providerId="LiveId" clId="{5D50AA7C-7963-4235-843E-FB12B3E6AC7D}" dt="2026-04-27T21:13:15.961" v="804" actId="478"/>
          <ac:spMkLst>
            <pc:docMk/>
            <pc:sldMk cId="6985626" sldId="353"/>
            <ac:spMk id="5" creationId="{00000000-0000-0000-0000-000000000000}"/>
          </ac:spMkLst>
        </pc:spChg>
      </pc:sldChg>
      <pc:sldChg chg="delSp add mod modTransition">
        <pc:chgData name="Vladimir Geraseev Junior" userId="2bf59f599089f9ce" providerId="LiveId" clId="{5D50AA7C-7963-4235-843E-FB12B3E6AC7D}" dt="2026-04-27T21:13:21.313" v="806" actId="478"/>
        <pc:sldMkLst>
          <pc:docMk/>
          <pc:sldMk cId="2038768090" sldId="354"/>
        </pc:sldMkLst>
        <pc:spChg chg="del">
          <ac:chgData name="Vladimir Geraseev Junior" userId="2bf59f599089f9ce" providerId="LiveId" clId="{5D50AA7C-7963-4235-843E-FB12B3E6AC7D}" dt="2026-04-27T21:13:21.313" v="806" actId="478"/>
          <ac:spMkLst>
            <pc:docMk/>
            <pc:sldMk cId="2038768090" sldId="354"/>
            <ac:spMk id="32" creationId="{00000000-0000-0000-0000-000000000000}"/>
          </ac:spMkLst>
        </pc:spChg>
      </pc:sldChg>
      <pc:sldChg chg="delSp modSp add mod modTransition">
        <pc:chgData name="Vladimir Geraseev Junior" userId="2bf59f599089f9ce" providerId="LiveId" clId="{5D50AA7C-7963-4235-843E-FB12B3E6AC7D}" dt="2026-04-27T21:13:25.143" v="808" actId="478"/>
        <pc:sldMkLst>
          <pc:docMk/>
          <pc:sldMk cId="2843862150" sldId="355"/>
        </pc:sldMkLst>
        <pc:spChg chg="del mod">
          <ac:chgData name="Vladimir Geraseev Junior" userId="2bf59f599089f9ce" providerId="LiveId" clId="{5D50AA7C-7963-4235-843E-FB12B3E6AC7D}" dt="2026-04-27T21:13:25.143" v="808" actId="478"/>
          <ac:spMkLst>
            <pc:docMk/>
            <pc:sldMk cId="2843862150" sldId="355"/>
            <ac:spMk id="6" creationId="{00000000-0000-0000-0000-000000000000}"/>
          </ac:spMkLst>
        </pc:spChg>
      </pc:sldChg>
      <pc:sldChg chg="delSp add mod modTransition">
        <pc:chgData name="Vladimir Geraseev Junior" userId="2bf59f599089f9ce" providerId="LiveId" clId="{5D50AA7C-7963-4235-843E-FB12B3E6AC7D}" dt="2026-04-27T21:13:26.323" v="809" actId="478"/>
        <pc:sldMkLst>
          <pc:docMk/>
          <pc:sldMk cId="490512574" sldId="356"/>
        </pc:sldMkLst>
        <pc:spChg chg="del">
          <ac:chgData name="Vladimir Geraseev Junior" userId="2bf59f599089f9ce" providerId="LiveId" clId="{5D50AA7C-7963-4235-843E-FB12B3E6AC7D}" dt="2026-04-27T21:13:26.323" v="809" actId="478"/>
          <ac:spMkLst>
            <pc:docMk/>
            <pc:sldMk cId="490512574" sldId="356"/>
            <ac:spMk id="7" creationId="{00000000-0000-0000-0000-000000000000}"/>
          </ac:spMkLst>
        </pc:spChg>
      </pc:sldChg>
      <pc:sldChg chg="delSp add mod modTransition">
        <pc:chgData name="Vladimir Geraseev Junior" userId="2bf59f599089f9ce" providerId="LiveId" clId="{5D50AA7C-7963-4235-843E-FB12B3E6AC7D}" dt="2026-04-27T21:13:28.519" v="810" actId="478"/>
        <pc:sldMkLst>
          <pc:docMk/>
          <pc:sldMk cId="4156999241" sldId="357"/>
        </pc:sldMkLst>
        <pc:spChg chg="del">
          <ac:chgData name="Vladimir Geraseev Junior" userId="2bf59f599089f9ce" providerId="LiveId" clId="{5D50AA7C-7963-4235-843E-FB12B3E6AC7D}" dt="2026-04-27T21:13:28.519" v="810" actId="478"/>
          <ac:spMkLst>
            <pc:docMk/>
            <pc:sldMk cId="4156999241" sldId="357"/>
            <ac:spMk id="7" creationId="{00000000-0000-0000-0000-000000000000}"/>
          </ac:spMkLst>
        </pc:spChg>
      </pc:sldChg>
      <pc:sldChg chg="delSp add mod modTransition">
        <pc:chgData name="Vladimir Geraseev Junior" userId="2bf59f599089f9ce" providerId="LiveId" clId="{5D50AA7C-7963-4235-843E-FB12B3E6AC7D}" dt="2026-04-27T21:13:30.040" v="811" actId="478"/>
        <pc:sldMkLst>
          <pc:docMk/>
          <pc:sldMk cId="1288675480" sldId="358"/>
        </pc:sldMkLst>
        <pc:spChg chg="del">
          <ac:chgData name="Vladimir Geraseev Junior" userId="2bf59f599089f9ce" providerId="LiveId" clId="{5D50AA7C-7963-4235-843E-FB12B3E6AC7D}" dt="2026-04-27T21:13:30.040" v="811" actId="478"/>
          <ac:spMkLst>
            <pc:docMk/>
            <pc:sldMk cId="1288675480" sldId="358"/>
            <ac:spMk id="7" creationId="{00000000-0000-0000-0000-000000000000}"/>
          </ac:spMkLst>
        </pc:spChg>
      </pc:sldChg>
      <pc:sldChg chg="delSp add mod modTransition">
        <pc:chgData name="Vladimir Geraseev Junior" userId="2bf59f599089f9ce" providerId="LiveId" clId="{5D50AA7C-7963-4235-843E-FB12B3E6AC7D}" dt="2026-04-27T21:13:32.243" v="812" actId="478"/>
        <pc:sldMkLst>
          <pc:docMk/>
          <pc:sldMk cId="1175802073" sldId="359"/>
        </pc:sldMkLst>
        <pc:spChg chg="del">
          <ac:chgData name="Vladimir Geraseev Junior" userId="2bf59f599089f9ce" providerId="LiveId" clId="{5D50AA7C-7963-4235-843E-FB12B3E6AC7D}" dt="2026-04-27T21:13:32.243" v="812" actId="478"/>
          <ac:spMkLst>
            <pc:docMk/>
            <pc:sldMk cId="1175802073" sldId="359"/>
            <ac:spMk id="7" creationId="{00000000-0000-0000-0000-000000000000}"/>
          </ac:spMkLst>
        </pc:spChg>
      </pc:sldChg>
      <pc:sldChg chg="delSp add mod modTransition">
        <pc:chgData name="Vladimir Geraseev Junior" userId="2bf59f599089f9ce" providerId="LiveId" clId="{5D50AA7C-7963-4235-843E-FB12B3E6AC7D}" dt="2026-04-27T21:13:34.119" v="813" actId="478"/>
        <pc:sldMkLst>
          <pc:docMk/>
          <pc:sldMk cId="3627357414" sldId="360"/>
        </pc:sldMkLst>
        <pc:spChg chg="del">
          <ac:chgData name="Vladimir Geraseev Junior" userId="2bf59f599089f9ce" providerId="LiveId" clId="{5D50AA7C-7963-4235-843E-FB12B3E6AC7D}" dt="2026-04-27T21:13:34.119" v="813" actId="478"/>
          <ac:spMkLst>
            <pc:docMk/>
            <pc:sldMk cId="3627357414" sldId="360"/>
            <ac:spMk id="6" creationId="{00000000-0000-0000-0000-000000000000}"/>
          </ac:spMkLst>
        </pc:spChg>
      </pc:sldChg>
      <pc:sldChg chg="delSp add mod modTransition">
        <pc:chgData name="Vladimir Geraseev Junior" userId="2bf59f599089f9ce" providerId="LiveId" clId="{5D50AA7C-7963-4235-843E-FB12B3E6AC7D}" dt="2026-04-27T21:13:35.929" v="814" actId="478"/>
        <pc:sldMkLst>
          <pc:docMk/>
          <pc:sldMk cId="3457572144" sldId="361"/>
        </pc:sldMkLst>
        <pc:spChg chg="del">
          <ac:chgData name="Vladimir Geraseev Junior" userId="2bf59f599089f9ce" providerId="LiveId" clId="{5D50AA7C-7963-4235-843E-FB12B3E6AC7D}" dt="2026-04-27T21:13:35.929" v="814" actId="478"/>
          <ac:spMkLst>
            <pc:docMk/>
            <pc:sldMk cId="3457572144" sldId="361"/>
            <ac:spMk id="7" creationId="{00000000-0000-0000-0000-000000000000}"/>
          </ac:spMkLst>
        </pc:spChg>
      </pc:sldChg>
      <pc:sldChg chg="delSp add mod modTransition">
        <pc:chgData name="Vladimir Geraseev Junior" userId="2bf59f599089f9ce" providerId="LiveId" clId="{5D50AA7C-7963-4235-843E-FB12B3E6AC7D}" dt="2026-04-27T21:13:37.605" v="815" actId="478"/>
        <pc:sldMkLst>
          <pc:docMk/>
          <pc:sldMk cId="3262434802" sldId="362"/>
        </pc:sldMkLst>
        <pc:spChg chg="del">
          <ac:chgData name="Vladimir Geraseev Junior" userId="2bf59f599089f9ce" providerId="LiveId" clId="{5D50AA7C-7963-4235-843E-FB12B3E6AC7D}" dt="2026-04-27T21:13:37.605" v="815" actId="478"/>
          <ac:spMkLst>
            <pc:docMk/>
            <pc:sldMk cId="3262434802" sldId="362"/>
            <ac:spMk id="6" creationId="{00000000-0000-0000-0000-000000000000}"/>
          </ac:spMkLst>
        </pc:spChg>
      </pc:sldChg>
      <pc:sldChg chg="delSp add mod modTransition">
        <pc:chgData name="Vladimir Geraseev Junior" userId="2bf59f599089f9ce" providerId="LiveId" clId="{5D50AA7C-7963-4235-843E-FB12B3E6AC7D}" dt="2026-04-27T21:13:39.092" v="816" actId="478"/>
        <pc:sldMkLst>
          <pc:docMk/>
          <pc:sldMk cId="2669812880" sldId="363"/>
        </pc:sldMkLst>
        <pc:spChg chg="del">
          <ac:chgData name="Vladimir Geraseev Junior" userId="2bf59f599089f9ce" providerId="LiveId" clId="{5D50AA7C-7963-4235-843E-FB12B3E6AC7D}" dt="2026-04-27T21:13:39.092" v="816" actId="478"/>
          <ac:spMkLst>
            <pc:docMk/>
            <pc:sldMk cId="2669812880" sldId="363"/>
            <ac:spMk id="6" creationId="{00000000-0000-0000-0000-000000000000}"/>
          </ac:spMkLst>
        </pc:spChg>
      </pc:sldChg>
      <pc:sldChg chg="delSp add mod modTransition">
        <pc:chgData name="Vladimir Geraseev Junior" userId="2bf59f599089f9ce" providerId="LiveId" clId="{5D50AA7C-7963-4235-843E-FB12B3E6AC7D}" dt="2026-04-27T21:13:40.869" v="817" actId="478"/>
        <pc:sldMkLst>
          <pc:docMk/>
          <pc:sldMk cId="1023075065" sldId="364"/>
        </pc:sldMkLst>
        <pc:spChg chg="del">
          <ac:chgData name="Vladimir Geraseev Junior" userId="2bf59f599089f9ce" providerId="LiveId" clId="{5D50AA7C-7963-4235-843E-FB12B3E6AC7D}" dt="2026-04-27T21:13:40.869" v="817" actId="478"/>
          <ac:spMkLst>
            <pc:docMk/>
            <pc:sldMk cId="1023075065" sldId="364"/>
            <ac:spMk id="6" creationId="{00000000-0000-0000-0000-000000000000}"/>
          </ac:spMkLst>
        </pc:spChg>
      </pc:sldChg>
      <pc:sldChg chg="delSp add mod modTransition">
        <pc:chgData name="Vladimir Geraseev Junior" userId="2bf59f599089f9ce" providerId="LiveId" clId="{5D50AA7C-7963-4235-843E-FB12B3E6AC7D}" dt="2026-04-27T21:13:43.386" v="818" actId="478"/>
        <pc:sldMkLst>
          <pc:docMk/>
          <pc:sldMk cId="2282045595" sldId="365"/>
        </pc:sldMkLst>
        <pc:spChg chg="del">
          <ac:chgData name="Vladimir Geraseev Junior" userId="2bf59f599089f9ce" providerId="LiveId" clId="{5D50AA7C-7963-4235-843E-FB12B3E6AC7D}" dt="2026-04-27T21:13:43.386" v="818" actId="478"/>
          <ac:spMkLst>
            <pc:docMk/>
            <pc:sldMk cId="2282045595" sldId="365"/>
            <ac:spMk id="6" creationId="{00000000-0000-0000-0000-000000000000}"/>
          </ac:spMkLst>
        </pc:spChg>
      </pc:sldChg>
      <pc:sldChg chg="addSp delSp add mod modTransition">
        <pc:chgData name="Vladimir Geraseev Junior" userId="2bf59f599089f9ce" providerId="LiveId" clId="{5D50AA7C-7963-4235-843E-FB12B3E6AC7D}" dt="2026-04-27T21:13:51.609" v="821" actId="478"/>
        <pc:sldMkLst>
          <pc:docMk/>
          <pc:sldMk cId="203119323" sldId="366"/>
        </pc:sldMkLst>
        <pc:spChg chg="add del">
          <ac:chgData name="Vladimir Geraseev Junior" userId="2bf59f599089f9ce" providerId="LiveId" clId="{5D50AA7C-7963-4235-843E-FB12B3E6AC7D}" dt="2026-04-27T21:13:51.609" v="821" actId="478"/>
          <ac:spMkLst>
            <pc:docMk/>
            <pc:sldMk cId="203119323" sldId="366"/>
            <ac:spMk id="6" creationId="{00000000-0000-0000-0000-000000000000}"/>
          </ac:spMkLst>
        </pc:spChg>
      </pc:sldChg>
      <pc:sldChg chg="delSp add mod modTransition">
        <pc:chgData name="Vladimir Geraseev Junior" userId="2bf59f599089f9ce" providerId="LiveId" clId="{5D50AA7C-7963-4235-843E-FB12B3E6AC7D}" dt="2026-04-27T21:13:54.136" v="822" actId="478"/>
        <pc:sldMkLst>
          <pc:docMk/>
          <pc:sldMk cId="505527423" sldId="367"/>
        </pc:sldMkLst>
        <pc:spChg chg="del">
          <ac:chgData name="Vladimir Geraseev Junior" userId="2bf59f599089f9ce" providerId="LiveId" clId="{5D50AA7C-7963-4235-843E-FB12B3E6AC7D}" dt="2026-04-27T21:13:54.136" v="822" actId="478"/>
          <ac:spMkLst>
            <pc:docMk/>
            <pc:sldMk cId="505527423" sldId="367"/>
            <ac:spMk id="29" creationId="{00000000-0000-0000-0000-000000000000}"/>
          </ac:spMkLst>
        </pc:spChg>
      </pc:sldChg>
      <pc:sldChg chg="delSp add mod modTransition">
        <pc:chgData name="Vladimir Geraseev Junior" userId="2bf59f599089f9ce" providerId="LiveId" clId="{5D50AA7C-7963-4235-843E-FB12B3E6AC7D}" dt="2026-04-27T21:13:55.361" v="823" actId="478"/>
        <pc:sldMkLst>
          <pc:docMk/>
          <pc:sldMk cId="1678792" sldId="368"/>
        </pc:sldMkLst>
        <pc:spChg chg="del">
          <ac:chgData name="Vladimir Geraseev Junior" userId="2bf59f599089f9ce" providerId="LiveId" clId="{5D50AA7C-7963-4235-843E-FB12B3E6AC7D}" dt="2026-04-27T21:13:55.361" v="823" actId="478"/>
          <ac:spMkLst>
            <pc:docMk/>
            <pc:sldMk cId="1678792" sldId="368"/>
            <ac:spMk id="9" creationId="{00000000-0000-0000-0000-000000000000}"/>
          </ac:spMkLst>
        </pc:spChg>
      </pc:sldChg>
      <pc:sldChg chg="delSp add mod modTransition">
        <pc:chgData name="Vladimir Geraseev Junior" userId="2bf59f599089f9ce" providerId="LiveId" clId="{5D50AA7C-7963-4235-843E-FB12B3E6AC7D}" dt="2026-04-27T21:13:58.919" v="824" actId="478"/>
        <pc:sldMkLst>
          <pc:docMk/>
          <pc:sldMk cId="2539264582" sldId="369"/>
        </pc:sldMkLst>
        <pc:spChg chg="del">
          <ac:chgData name="Vladimir Geraseev Junior" userId="2bf59f599089f9ce" providerId="LiveId" clId="{5D50AA7C-7963-4235-843E-FB12B3E6AC7D}" dt="2026-04-27T21:13:58.919" v="824" actId="478"/>
          <ac:spMkLst>
            <pc:docMk/>
            <pc:sldMk cId="2539264582" sldId="369"/>
            <ac:spMk id="15" creationId="{00000000-0000-0000-0000-000000000000}"/>
          </ac:spMkLst>
        </pc:spChg>
      </pc:sldChg>
      <pc:sldChg chg="delSp add mod modTransition">
        <pc:chgData name="Vladimir Geraseev Junior" userId="2bf59f599089f9ce" providerId="LiveId" clId="{5D50AA7C-7963-4235-843E-FB12B3E6AC7D}" dt="2026-04-27T21:14:00.215" v="825" actId="478"/>
        <pc:sldMkLst>
          <pc:docMk/>
          <pc:sldMk cId="2878470384" sldId="370"/>
        </pc:sldMkLst>
        <pc:spChg chg="del">
          <ac:chgData name="Vladimir Geraseev Junior" userId="2bf59f599089f9ce" providerId="LiveId" clId="{5D50AA7C-7963-4235-843E-FB12B3E6AC7D}" dt="2026-04-27T21:14:00.215" v="825" actId="478"/>
          <ac:spMkLst>
            <pc:docMk/>
            <pc:sldMk cId="2878470384" sldId="370"/>
            <ac:spMk id="5" creationId="{00000000-0000-0000-0000-000000000000}"/>
          </ac:spMkLst>
        </pc:spChg>
      </pc:sldChg>
      <pc:sldChg chg="delSp add mod modTransition">
        <pc:chgData name="Vladimir Geraseev Junior" userId="2bf59f599089f9ce" providerId="LiveId" clId="{5D50AA7C-7963-4235-843E-FB12B3E6AC7D}" dt="2026-04-27T21:14:01.411" v="826" actId="478"/>
        <pc:sldMkLst>
          <pc:docMk/>
          <pc:sldMk cId="2989637373" sldId="371"/>
        </pc:sldMkLst>
        <pc:spChg chg="del">
          <ac:chgData name="Vladimir Geraseev Junior" userId="2bf59f599089f9ce" providerId="LiveId" clId="{5D50AA7C-7963-4235-843E-FB12B3E6AC7D}" dt="2026-04-27T21:14:01.411" v="826" actId="478"/>
          <ac:spMkLst>
            <pc:docMk/>
            <pc:sldMk cId="2989637373" sldId="371"/>
            <ac:spMk id="18" creationId="{00000000-0000-0000-0000-000000000000}"/>
          </ac:spMkLst>
        </pc:spChg>
      </pc:sldChg>
      <pc:sldChg chg="delSp add mod modTransition">
        <pc:chgData name="Vladimir Geraseev Junior" userId="2bf59f599089f9ce" providerId="LiveId" clId="{5D50AA7C-7963-4235-843E-FB12B3E6AC7D}" dt="2026-04-27T21:14:03.094" v="827" actId="478"/>
        <pc:sldMkLst>
          <pc:docMk/>
          <pc:sldMk cId="762307953" sldId="372"/>
        </pc:sldMkLst>
        <pc:spChg chg="del">
          <ac:chgData name="Vladimir Geraseev Junior" userId="2bf59f599089f9ce" providerId="LiveId" clId="{5D50AA7C-7963-4235-843E-FB12B3E6AC7D}" dt="2026-04-27T21:14:03.094" v="827" actId="478"/>
          <ac:spMkLst>
            <pc:docMk/>
            <pc:sldMk cId="762307953" sldId="372"/>
            <ac:spMk id="23" creationId="{00000000-0000-0000-0000-000000000000}"/>
          </ac:spMkLst>
        </pc:spChg>
      </pc:sldChg>
      <pc:sldChg chg="delSp add mod modTransition">
        <pc:chgData name="Vladimir Geraseev Junior" userId="2bf59f599089f9ce" providerId="LiveId" clId="{5D50AA7C-7963-4235-843E-FB12B3E6AC7D}" dt="2026-04-27T21:14:04.502" v="828" actId="478"/>
        <pc:sldMkLst>
          <pc:docMk/>
          <pc:sldMk cId="1219127587" sldId="373"/>
        </pc:sldMkLst>
        <pc:spChg chg="del">
          <ac:chgData name="Vladimir Geraseev Junior" userId="2bf59f599089f9ce" providerId="LiveId" clId="{5D50AA7C-7963-4235-843E-FB12B3E6AC7D}" dt="2026-04-27T21:14:04.502" v="828" actId="478"/>
          <ac:spMkLst>
            <pc:docMk/>
            <pc:sldMk cId="1219127587" sldId="373"/>
            <ac:spMk id="5" creationId="{00000000-0000-0000-0000-000000000000}"/>
          </ac:spMkLst>
        </pc:spChg>
      </pc:sldChg>
      <pc:sldChg chg="delSp add mod modTransition">
        <pc:chgData name="Vladimir Geraseev Junior" userId="2bf59f599089f9ce" providerId="LiveId" clId="{5D50AA7C-7963-4235-843E-FB12B3E6AC7D}" dt="2026-04-27T21:14:06.023" v="829" actId="478"/>
        <pc:sldMkLst>
          <pc:docMk/>
          <pc:sldMk cId="2031402499" sldId="374"/>
        </pc:sldMkLst>
        <pc:spChg chg="del">
          <ac:chgData name="Vladimir Geraseev Junior" userId="2bf59f599089f9ce" providerId="LiveId" clId="{5D50AA7C-7963-4235-843E-FB12B3E6AC7D}" dt="2026-04-27T21:14:06.023" v="829" actId="478"/>
          <ac:spMkLst>
            <pc:docMk/>
            <pc:sldMk cId="2031402499" sldId="374"/>
            <ac:spMk id="6" creationId="{00000000-0000-0000-0000-000000000000}"/>
          </ac:spMkLst>
        </pc:spChg>
      </pc:sldChg>
      <pc:sldChg chg="delSp add mod modTransition">
        <pc:chgData name="Vladimir Geraseev Junior" userId="2bf59f599089f9ce" providerId="LiveId" clId="{5D50AA7C-7963-4235-843E-FB12B3E6AC7D}" dt="2026-04-27T21:14:07.690" v="830" actId="478"/>
        <pc:sldMkLst>
          <pc:docMk/>
          <pc:sldMk cId="4155499961" sldId="375"/>
        </pc:sldMkLst>
        <pc:spChg chg="del">
          <ac:chgData name="Vladimir Geraseev Junior" userId="2bf59f599089f9ce" providerId="LiveId" clId="{5D50AA7C-7963-4235-843E-FB12B3E6AC7D}" dt="2026-04-27T21:14:07.690" v="830" actId="478"/>
          <ac:spMkLst>
            <pc:docMk/>
            <pc:sldMk cId="4155499961" sldId="375"/>
            <ac:spMk id="25" creationId="{00000000-0000-0000-0000-000000000000}"/>
          </ac:spMkLst>
        </pc:spChg>
      </pc:sldChg>
      <pc:sldChg chg="delSp add mod modTransition">
        <pc:chgData name="Vladimir Geraseev Junior" userId="2bf59f599089f9ce" providerId="LiveId" clId="{5D50AA7C-7963-4235-843E-FB12B3E6AC7D}" dt="2026-04-27T21:14:10.939" v="832" actId="478"/>
        <pc:sldMkLst>
          <pc:docMk/>
          <pc:sldMk cId="1678213102" sldId="376"/>
        </pc:sldMkLst>
        <pc:spChg chg="del">
          <ac:chgData name="Vladimir Geraseev Junior" userId="2bf59f599089f9ce" providerId="LiveId" clId="{5D50AA7C-7963-4235-843E-FB12B3E6AC7D}" dt="2026-04-27T21:14:10.939" v="832" actId="478"/>
          <ac:spMkLst>
            <pc:docMk/>
            <pc:sldMk cId="1678213102" sldId="376"/>
            <ac:spMk id="5" creationId="{00000000-0000-0000-0000-000000000000}"/>
          </ac:spMkLst>
        </pc:spChg>
      </pc:sldChg>
      <pc:sldChg chg="delSp add mod modTransition">
        <pc:chgData name="Vladimir Geraseev Junior" userId="2bf59f599089f9ce" providerId="LiveId" clId="{5D50AA7C-7963-4235-843E-FB12B3E6AC7D}" dt="2026-04-27T21:14:12.532" v="833" actId="478"/>
        <pc:sldMkLst>
          <pc:docMk/>
          <pc:sldMk cId="3262157845" sldId="377"/>
        </pc:sldMkLst>
        <pc:spChg chg="del">
          <ac:chgData name="Vladimir Geraseev Junior" userId="2bf59f599089f9ce" providerId="LiveId" clId="{5D50AA7C-7963-4235-843E-FB12B3E6AC7D}" dt="2026-04-27T21:14:12.532" v="833" actId="478"/>
          <ac:spMkLst>
            <pc:docMk/>
            <pc:sldMk cId="3262157845" sldId="377"/>
            <ac:spMk id="11" creationId="{00000000-0000-0000-0000-000000000000}"/>
          </ac:spMkLst>
        </pc:spChg>
      </pc:sldChg>
      <pc:sldChg chg="delSp add mod modTransition">
        <pc:chgData name="Vladimir Geraseev Junior" userId="2bf59f599089f9ce" providerId="LiveId" clId="{5D50AA7C-7963-4235-843E-FB12B3E6AC7D}" dt="2026-04-27T21:14:13.960" v="834" actId="478"/>
        <pc:sldMkLst>
          <pc:docMk/>
          <pc:sldMk cId="3207354061" sldId="378"/>
        </pc:sldMkLst>
        <pc:spChg chg="del">
          <ac:chgData name="Vladimir Geraseev Junior" userId="2bf59f599089f9ce" providerId="LiveId" clId="{5D50AA7C-7963-4235-843E-FB12B3E6AC7D}" dt="2026-04-27T21:14:13.960" v="834" actId="478"/>
          <ac:spMkLst>
            <pc:docMk/>
            <pc:sldMk cId="3207354061" sldId="378"/>
            <ac:spMk id="9" creationId="{00000000-0000-0000-0000-000000000000}"/>
          </ac:spMkLst>
        </pc:spChg>
      </pc:sldChg>
      <pc:sldChg chg="delSp add mod modTransition">
        <pc:chgData name="Vladimir Geraseev Junior" userId="2bf59f599089f9ce" providerId="LiveId" clId="{5D50AA7C-7963-4235-843E-FB12B3E6AC7D}" dt="2026-04-27T21:14:15.344" v="835" actId="478"/>
        <pc:sldMkLst>
          <pc:docMk/>
          <pc:sldMk cId="780017447" sldId="379"/>
        </pc:sldMkLst>
        <pc:spChg chg="del">
          <ac:chgData name="Vladimir Geraseev Junior" userId="2bf59f599089f9ce" providerId="LiveId" clId="{5D50AA7C-7963-4235-843E-FB12B3E6AC7D}" dt="2026-04-27T21:14:15.344" v="835" actId="478"/>
          <ac:spMkLst>
            <pc:docMk/>
            <pc:sldMk cId="780017447" sldId="379"/>
            <ac:spMk id="9" creationId="{00000000-0000-0000-0000-000000000000}"/>
          </ac:spMkLst>
        </pc:spChg>
      </pc:sldChg>
      <pc:sldChg chg="delSp add mod modTransition">
        <pc:chgData name="Vladimir Geraseev Junior" userId="2bf59f599089f9ce" providerId="LiveId" clId="{5D50AA7C-7963-4235-843E-FB12B3E6AC7D}" dt="2026-04-27T21:14:17.224" v="836" actId="478"/>
        <pc:sldMkLst>
          <pc:docMk/>
          <pc:sldMk cId="2620835455" sldId="380"/>
        </pc:sldMkLst>
        <pc:spChg chg="del">
          <ac:chgData name="Vladimir Geraseev Junior" userId="2bf59f599089f9ce" providerId="LiveId" clId="{5D50AA7C-7963-4235-843E-FB12B3E6AC7D}" dt="2026-04-27T21:14:17.224" v="836" actId="478"/>
          <ac:spMkLst>
            <pc:docMk/>
            <pc:sldMk cId="2620835455" sldId="380"/>
            <ac:spMk id="5" creationId="{00000000-0000-0000-0000-000000000000}"/>
          </ac:spMkLst>
        </pc:spChg>
      </pc:sldChg>
      <pc:sldChg chg="delSp add mod modTransition">
        <pc:chgData name="Vladimir Geraseev Junior" userId="2bf59f599089f9ce" providerId="LiveId" clId="{5D50AA7C-7963-4235-843E-FB12B3E6AC7D}" dt="2026-04-27T21:14:18.554" v="837" actId="478"/>
        <pc:sldMkLst>
          <pc:docMk/>
          <pc:sldMk cId="1987613319" sldId="381"/>
        </pc:sldMkLst>
        <pc:spChg chg="del">
          <ac:chgData name="Vladimir Geraseev Junior" userId="2bf59f599089f9ce" providerId="LiveId" clId="{5D50AA7C-7963-4235-843E-FB12B3E6AC7D}" dt="2026-04-27T21:14:18.554" v="837" actId="478"/>
          <ac:spMkLst>
            <pc:docMk/>
            <pc:sldMk cId="1987613319" sldId="381"/>
            <ac:spMk id="5" creationId="{00000000-0000-0000-0000-000000000000}"/>
          </ac:spMkLst>
        </pc:spChg>
      </pc:sldChg>
      <pc:sldChg chg="delSp add mod modTransition">
        <pc:chgData name="Vladimir Geraseev Junior" userId="2bf59f599089f9ce" providerId="LiveId" clId="{5D50AA7C-7963-4235-843E-FB12B3E6AC7D}" dt="2026-04-27T21:14:19.733" v="838" actId="478"/>
        <pc:sldMkLst>
          <pc:docMk/>
          <pc:sldMk cId="1092593918" sldId="382"/>
        </pc:sldMkLst>
        <pc:spChg chg="del">
          <ac:chgData name="Vladimir Geraseev Junior" userId="2bf59f599089f9ce" providerId="LiveId" clId="{5D50AA7C-7963-4235-843E-FB12B3E6AC7D}" dt="2026-04-27T21:14:19.733" v="838" actId="478"/>
          <ac:spMkLst>
            <pc:docMk/>
            <pc:sldMk cId="1092593918" sldId="382"/>
            <ac:spMk id="6" creationId="{00000000-0000-0000-0000-000000000000}"/>
          </ac:spMkLst>
        </pc:spChg>
      </pc:sldChg>
      <pc:sldChg chg="delSp add mod modTransition">
        <pc:chgData name="Vladimir Geraseev Junior" userId="2bf59f599089f9ce" providerId="LiveId" clId="{5D50AA7C-7963-4235-843E-FB12B3E6AC7D}" dt="2026-04-27T21:14:21.445" v="839" actId="478"/>
        <pc:sldMkLst>
          <pc:docMk/>
          <pc:sldMk cId="3303827889" sldId="383"/>
        </pc:sldMkLst>
        <pc:spChg chg="del">
          <ac:chgData name="Vladimir Geraseev Junior" userId="2bf59f599089f9ce" providerId="LiveId" clId="{5D50AA7C-7963-4235-843E-FB12B3E6AC7D}" dt="2026-04-27T21:14:21.445" v="839" actId="478"/>
          <ac:spMkLst>
            <pc:docMk/>
            <pc:sldMk cId="3303827889" sldId="383"/>
            <ac:spMk id="5" creationId="{00000000-0000-0000-0000-000000000000}"/>
          </ac:spMkLst>
        </pc:spChg>
      </pc:sldChg>
      <pc:sldChg chg="delSp add mod modTransition">
        <pc:chgData name="Vladimir Geraseev Junior" userId="2bf59f599089f9ce" providerId="LiveId" clId="{5D50AA7C-7963-4235-843E-FB12B3E6AC7D}" dt="2026-04-27T21:14:22.749" v="840" actId="478"/>
        <pc:sldMkLst>
          <pc:docMk/>
          <pc:sldMk cId="1929391011" sldId="384"/>
        </pc:sldMkLst>
        <pc:spChg chg="del">
          <ac:chgData name="Vladimir Geraseev Junior" userId="2bf59f599089f9ce" providerId="LiveId" clId="{5D50AA7C-7963-4235-843E-FB12B3E6AC7D}" dt="2026-04-27T21:14:22.749" v="840" actId="478"/>
          <ac:spMkLst>
            <pc:docMk/>
            <pc:sldMk cId="1929391011" sldId="384"/>
            <ac:spMk id="6" creationId="{00000000-0000-0000-0000-000000000000}"/>
          </ac:spMkLst>
        </pc:spChg>
      </pc:sldChg>
      <pc:sldChg chg="delSp add mod modTransition">
        <pc:chgData name="Vladimir Geraseev Junior" userId="2bf59f599089f9ce" providerId="LiveId" clId="{5D50AA7C-7963-4235-843E-FB12B3E6AC7D}" dt="2026-04-27T21:14:24.459" v="841" actId="478"/>
        <pc:sldMkLst>
          <pc:docMk/>
          <pc:sldMk cId="668792981" sldId="385"/>
        </pc:sldMkLst>
        <pc:spChg chg="del">
          <ac:chgData name="Vladimir Geraseev Junior" userId="2bf59f599089f9ce" providerId="LiveId" clId="{5D50AA7C-7963-4235-843E-FB12B3E6AC7D}" dt="2026-04-27T21:14:24.459" v="841" actId="478"/>
          <ac:spMkLst>
            <pc:docMk/>
            <pc:sldMk cId="668792981" sldId="385"/>
            <ac:spMk id="5" creationId="{00000000-0000-0000-0000-000000000000}"/>
          </ac:spMkLst>
        </pc:spChg>
      </pc:sldChg>
      <pc:sldChg chg="delSp add mod modTransition">
        <pc:chgData name="Vladimir Geraseev Junior" userId="2bf59f599089f9ce" providerId="LiveId" clId="{5D50AA7C-7963-4235-843E-FB12B3E6AC7D}" dt="2026-04-27T21:14:25.626" v="842" actId="478"/>
        <pc:sldMkLst>
          <pc:docMk/>
          <pc:sldMk cId="1336733278" sldId="386"/>
        </pc:sldMkLst>
        <pc:spChg chg="del">
          <ac:chgData name="Vladimir Geraseev Junior" userId="2bf59f599089f9ce" providerId="LiveId" clId="{5D50AA7C-7963-4235-843E-FB12B3E6AC7D}" dt="2026-04-27T21:14:25.626" v="842" actId="478"/>
          <ac:spMkLst>
            <pc:docMk/>
            <pc:sldMk cId="1336733278" sldId="386"/>
            <ac:spMk id="5" creationId="{00000000-0000-0000-0000-000000000000}"/>
          </ac:spMkLst>
        </pc:spChg>
      </pc:sldChg>
      <pc:sldChg chg="delSp add mod modTransition">
        <pc:chgData name="Vladimir Geraseev Junior" userId="2bf59f599089f9ce" providerId="LiveId" clId="{5D50AA7C-7963-4235-843E-FB12B3E6AC7D}" dt="2026-04-27T21:14:27.931" v="843" actId="478"/>
        <pc:sldMkLst>
          <pc:docMk/>
          <pc:sldMk cId="3848778170" sldId="387"/>
        </pc:sldMkLst>
        <pc:spChg chg="del">
          <ac:chgData name="Vladimir Geraseev Junior" userId="2bf59f599089f9ce" providerId="LiveId" clId="{5D50AA7C-7963-4235-843E-FB12B3E6AC7D}" dt="2026-04-27T21:14:27.931" v="843" actId="478"/>
          <ac:spMkLst>
            <pc:docMk/>
            <pc:sldMk cId="3848778170" sldId="387"/>
            <ac:spMk id="6" creationId="{00000000-0000-0000-0000-000000000000}"/>
          </ac:spMkLst>
        </pc:spChg>
      </pc:sldChg>
      <pc:sldChg chg="delSp add mod modTransition">
        <pc:chgData name="Vladimir Geraseev Junior" userId="2bf59f599089f9ce" providerId="LiveId" clId="{5D50AA7C-7963-4235-843E-FB12B3E6AC7D}" dt="2026-04-27T21:14:30.324" v="844" actId="478"/>
        <pc:sldMkLst>
          <pc:docMk/>
          <pc:sldMk cId="1089908512" sldId="388"/>
        </pc:sldMkLst>
        <pc:spChg chg="del">
          <ac:chgData name="Vladimir Geraseev Junior" userId="2bf59f599089f9ce" providerId="LiveId" clId="{5D50AA7C-7963-4235-843E-FB12B3E6AC7D}" dt="2026-04-27T21:14:30.324" v="844" actId="478"/>
          <ac:spMkLst>
            <pc:docMk/>
            <pc:sldMk cId="1089908512" sldId="388"/>
            <ac:spMk id="5" creationId="{00000000-0000-0000-0000-000000000000}"/>
          </ac:spMkLst>
        </pc:spChg>
      </pc:sldChg>
      <pc:sldChg chg="delSp add mod modTransition">
        <pc:chgData name="Vladimir Geraseev Junior" userId="2bf59f599089f9ce" providerId="LiveId" clId="{5D50AA7C-7963-4235-843E-FB12B3E6AC7D}" dt="2026-04-27T21:14:36.423" v="848" actId="478"/>
        <pc:sldMkLst>
          <pc:docMk/>
          <pc:sldMk cId="1241366476" sldId="389"/>
        </pc:sldMkLst>
        <pc:spChg chg="del">
          <ac:chgData name="Vladimir Geraseev Junior" userId="2bf59f599089f9ce" providerId="LiveId" clId="{5D50AA7C-7963-4235-843E-FB12B3E6AC7D}" dt="2026-04-27T21:14:36.423" v="848" actId="478"/>
          <ac:spMkLst>
            <pc:docMk/>
            <pc:sldMk cId="1241366476" sldId="389"/>
            <ac:spMk id="5" creationId="{00000000-0000-0000-0000-000000000000}"/>
          </ac:spMkLst>
        </pc:spChg>
      </pc:sldChg>
      <pc:sldChg chg="delSp add mod modTransition">
        <pc:chgData name="Vladimir Geraseev Junior" userId="2bf59f599089f9ce" providerId="LiveId" clId="{5D50AA7C-7963-4235-843E-FB12B3E6AC7D}" dt="2026-04-27T21:14:37.760" v="849" actId="478"/>
        <pc:sldMkLst>
          <pc:docMk/>
          <pc:sldMk cId="2816673119" sldId="390"/>
        </pc:sldMkLst>
        <pc:spChg chg="del">
          <ac:chgData name="Vladimir Geraseev Junior" userId="2bf59f599089f9ce" providerId="LiveId" clId="{5D50AA7C-7963-4235-843E-FB12B3E6AC7D}" dt="2026-04-27T21:14:37.760" v="849" actId="478"/>
          <ac:spMkLst>
            <pc:docMk/>
            <pc:sldMk cId="2816673119" sldId="390"/>
            <ac:spMk id="6" creationId="{00000000-0000-0000-0000-000000000000}"/>
          </ac:spMkLst>
        </pc:spChg>
      </pc:sldChg>
      <pc:sldChg chg="delSp add mod modTransition">
        <pc:chgData name="Vladimir Geraseev Junior" userId="2bf59f599089f9ce" providerId="LiveId" clId="{5D50AA7C-7963-4235-843E-FB12B3E6AC7D}" dt="2026-04-27T21:14:38.896" v="850" actId="478"/>
        <pc:sldMkLst>
          <pc:docMk/>
          <pc:sldMk cId="320036270" sldId="391"/>
        </pc:sldMkLst>
        <pc:spChg chg="del">
          <ac:chgData name="Vladimir Geraseev Junior" userId="2bf59f599089f9ce" providerId="LiveId" clId="{5D50AA7C-7963-4235-843E-FB12B3E6AC7D}" dt="2026-04-27T21:14:38.896" v="850" actId="478"/>
          <ac:spMkLst>
            <pc:docMk/>
            <pc:sldMk cId="320036270" sldId="391"/>
            <ac:spMk id="6" creationId="{00000000-0000-0000-0000-000000000000}"/>
          </ac:spMkLst>
        </pc:spChg>
      </pc:sldChg>
      <pc:sldChg chg="delSp modSp add mod modTransition">
        <pc:chgData name="Vladimir Geraseev Junior" userId="2bf59f599089f9ce" providerId="LiveId" clId="{5D50AA7C-7963-4235-843E-FB12B3E6AC7D}" dt="2026-04-27T21:14:42.667" v="853" actId="478"/>
        <pc:sldMkLst>
          <pc:docMk/>
          <pc:sldMk cId="84834468" sldId="392"/>
        </pc:sldMkLst>
        <pc:spChg chg="del">
          <ac:chgData name="Vladimir Geraseev Junior" userId="2bf59f599089f9ce" providerId="LiveId" clId="{5D50AA7C-7963-4235-843E-FB12B3E6AC7D}" dt="2026-04-27T21:14:42.667" v="853" actId="478"/>
          <ac:spMkLst>
            <pc:docMk/>
            <pc:sldMk cId="84834468" sldId="392"/>
            <ac:spMk id="5" creationId="{00000000-0000-0000-0000-000000000000}"/>
          </ac:spMkLst>
        </pc:spChg>
        <pc:spChg chg="del mod">
          <ac:chgData name="Vladimir Geraseev Junior" userId="2bf59f599089f9ce" providerId="LiveId" clId="{5D50AA7C-7963-4235-843E-FB12B3E6AC7D}" dt="2026-04-27T21:14:41.757" v="852" actId="478"/>
          <ac:spMkLst>
            <pc:docMk/>
            <pc:sldMk cId="84834468" sldId="392"/>
            <ac:spMk id="6" creationId="{00000000-0000-0000-0000-000000000000}"/>
          </ac:spMkLst>
        </pc:spChg>
      </pc:sldChg>
      <pc:sldChg chg="addSp modSp new mod">
        <pc:chgData name="Vladimir Geraseev Junior" userId="2bf59f599089f9ce" providerId="LiveId" clId="{5D50AA7C-7963-4235-843E-FB12B3E6AC7D}" dt="2026-04-27T21:15:52.247" v="860" actId="1076"/>
        <pc:sldMkLst>
          <pc:docMk/>
          <pc:sldMk cId="4030378504" sldId="393"/>
        </pc:sldMkLst>
        <pc:picChg chg="add mod">
          <ac:chgData name="Vladimir Geraseev Junior" userId="2bf59f599089f9ce" providerId="LiveId" clId="{5D50AA7C-7963-4235-843E-FB12B3E6AC7D}" dt="2026-04-27T21:15:52.247" v="860" actId="1076"/>
          <ac:picMkLst>
            <pc:docMk/>
            <pc:sldMk cId="4030378504" sldId="393"/>
            <ac:picMk id="3" creationId="{68395AFB-EE3F-8D9E-A208-8F2DF8C11D8E}"/>
          </ac:picMkLst>
        </pc:picChg>
      </pc:sldChg>
      <pc:sldChg chg="delSp modSp add mod">
        <pc:chgData name="Vladimir Geraseev Junior" userId="2bf59f599089f9ce" providerId="LiveId" clId="{5D50AA7C-7963-4235-843E-FB12B3E6AC7D}" dt="2026-04-27T21:16:18.308" v="882" actId="20577"/>
        <pc:sldMkLst>
          <pc:docMk/>
          <pc:sldMk cId="3905779036" sldId="394"/>
        </pc:sldMkLst>
        <pc:spChg chg="del">
          <ac:chgData name="Vladimir Geraseev Junior" userId="2bf59f599089f9ce" providerId="LiveId" clId="{5D50AA7C-7963-4235-843E-FB12B3E6AC7D}" dt="2026-04-27T21:16:06.820" v="878" actId="478"/>
          <ac:spMkLst>
            <pc:docMk/>
            <pc:sldMk cId="3905779036" sldId="394"/>
            <ac:spMk id="2" creationId="{F8F8A3D6-CE93-9484-C6B0-83B33A72F568}"/>
          </ac:spMkLst>
        </pc:spChg>
        <pc:spChg chg="mod">
          <ac:chgData name="Vladimir Geraseev Junior" userId="2bf59f599089f9ce" providerId="LiveId" clId="{5D50AA7C-7963-4235-843E-FB12B3E6AC7D}" dt="2026-04-27T21:16:18.308" v="882" actId="20577"/>
          <ac:spMkLst>
            <pc:docMk/>
            <pc:sldMk cId="3905779036" sldId="394"/>
            <ac:spMk id="3" creationId="{EBE93023-3559-2678-5811-8F9897B704E2}"/>
          </ac:spMkLst>
        </pc:spChg>
        <pc:spChg chg="del">
          <ac:chgData name="Vladimir Geraseev Junior" userId="2bf59f599089f9ce" providerId="LiveId" clId="{5D50AA7C-7963-4235-843E-FB12B3E6AC7D}" dt="2026-04-27T21:16:09.755" v="879" actId="478"/>
          <ac:spMkLst>
            <pc:docMk/>
            <pc:sldMk cId="3905779036" sldId="394"/>
            <ac:spMk id="7" creationId="{CA3CCCCB-3112-7655-9D06-45DA7C3B5B7C}"/>
          </ac:spMkLst>
        </pc:spChg>
        <pc:spChg chg="del">
          <ac:chgData name="Vladimir Geraseev Junior" userId="2bf59f599089f9ce" providerId="LiveId" clId="{5D50AA7C-7963-4235-843E-FB12B3E6AC7D}" dt="2026-04-27T21:16:09.755" v="879" actId="478"/>
          <ac:spMkLst>
            <pc:docMk/>
            <pc:sldMk cId="3905779036" sldId="394"/>
            <ac:spMk id="8" creationId="{E8FECCA6-86BC-B2D4-4BE2-CA6692CD77B6}"/>
          </ac:spMkLst>
        </pc:spChg>
        <pc:spChg chg="del">
          <ac:chgData name="Vladimir Geraseev Junior" userId="2bf59f599089f9ce" providerId="LiveId" clId="{5D50AA7C-7963-4235-843E-FB12B3E6AC7D}" dt="2026-04-27T21:16:09.755" v="879" actId="478"/>
          <ac:spMkLst>
            <pc:docMk/>
            <pc:sldMk cId="3905779036" sldId="394"/>
            <ac:spMk id="12" creationId="{3DF97280-675C-BB25-2607-F25E64259B04}"/>
          </ac:spMkLst>
        </pc:spChg>
        <pc:spChg chg="del">
          <ac:chgData name="Vladimir Geraseev Junior" userId="2bf59f599089f9ce" providerId="LiveId" clId="{5D50AA7C-7963-4235-843E-FB12B3E6AC7D}" dt="2026-04-27T21:16:09.755" v="879" actId="478"/>
          <ac:spMkLst>
            <pc:docMk/>
            <pc:sldMk cId="3905779036" sldId="394"/>
            <ac:spMk id="13" creationId="{9E4A7B5B-040B-3017-BB7F-695A94305635}"/>
          </ac:spMkLst>
        </pc:spChg>
        <pc:spChg chg="del">
          <ac:chgData name="Vladimir Geraseev Junior" userId="2bf59f599089f9ce" providerId="LiveId" clId="{5D50AA7C-7963-4235-843E-FB12B3E6AC7D}" dt="2026-04-27T21:16:09.755" v="879" actId="478"/>
          <ac:spMkLst>
            <pc:docMk/>
            <pc:sldMk cId="3905779036" sldId="394"/>
            <ac:spMk id="14" creationId="{B8A0C6A3-174E-75AA-396B-7B5DA8B903B7}"/>
          </ac:spMkLst>
        </pc:spChg>
        <pc:spChg chg="del">
          <ac:chgData name="Vladimir Geraseev Junior" userId="2bf59f599089f9ce" providerId="LiveId" clId="{5D50AA7C-7963-4235-843E-FB12B3E6AC7D}" dt="2026-04-27T21:16:09.755" v="879" actId="478"/>
          <ac:spMkLst>
            <pc:docMk/>
            <pc:sldMk cId="3905779036" sldId="394"/>
            <ac:spMk id="20" creationId="{1328859D-DC89-5D66-FA8C-44FC53988EE2}"/>
          </ac:spMkLst>
        </pc:spChg>
        <pc:spChg chg="del">
          <ac:chgData name="Vladimir Geraseev Junior" userId="2bf59f599089f9ce" providerId="LiveId" clId="{5D50AA7C-7963-4235-843E-FB12B3E6AC7D}" dt="2026-04-27T21:16:09.755" v="879" actId="478"/>
          <ac:spMkLst>
            <pc:docMk/>
            <pc:sldMk cId="3905779036" sldId="394"/>
            <ac:spMk id="31" creationId="{0FF239D9-048E-F36C-11B5-6C9CC7042DFF}"/>
          </ac:spMkLst>
        </pc:spChg>
        <pc:spChg chg="del">
          <ac:chgData name="Vladimir Geraseev Junior" userId="2bf59f599089f9ce" providerId="LiveId" clId="{5D50AA7C-7963-4235-843E-FB12B3E6AC7D}" dt="2026-04-27T21:16:09.755" v="879" actId="478"/>
          <ac:spMkLst>
            <pc:docMk/>
            <pc:sldMk cId="3905779036" sldId="394"/>
            <ac:spMk id="40" creationId="{CB1C1CE4-359C-CEAC-E967-6060B4B5F5A4}"/>
          </ac:spMkLst>
        </pc:spChg>
        <pc:spChg chg="del">
          <ac:chgData name="Vladimir Geraseev Junior" userId="2bf59f599089f9ce" providerId="LiveId" clId="{5D50AA7C-7963-4235-843E-FB12B3E6AC7D}" dt="2026-04-27T21:16:09.755" v="879" actId="478"/>
          <ac:spMkLst>
            <pc:docMk/>
            <pc:sldMk cId="3905779036" sldId="394"/>
            <ac:spMk id="41" creationId="{E0CBB8A6-D9FD-B5C2-905A-94C9FA33908F}"/>
          </ac:spMkLst>
        </pc:spChg>
        <pc:spChg chg="del">
          <ac:chgData name="Vladimir Geraseev Junior" userId="2bf59f599089f9ce" providerId="LiveId" clId="{5D50AA7C-7963-4235-843E-FB12B3E6AC7D}" dt="2026-04-27T21:16:09.755" v="879" actId="478"/>
          <ac:spMkLst>
            <pc:docMk/>
            <pc:sldMk cId="3905779036" sldId="394"/>
            <ac:spMk id="44" creationId="{238D9DDA-4434-A37E-E2D5-4DC50890D0D6}"/>
          </ac:spMkLst>
        </pc:spChg>
      </pc:sldChg>
      <pc:sldChg chg="addSp delSp modSp add mod ord">
        <pc:chgData name="Vladimir Geraseev Junior" userId="2bf59f599089f9ce" providerId="LiveId" clId="{5D50AA7C-7963-4235-843E-FB12B3E6AC7D}" dt="2026-04-27T21:31:41.802" v="1120"/>
        <pc:sldMkLst>
          <pc:docMk/>
          <pc:sldMk cId="2152596287" sldId="395"/>
        </pc:sldMkLst>
        <pc:spChg chg="del">
          <ac:chgData name="Vladimir Geraseev Junior" userId="2bf59f599089f9ce" providerId="LiveId" clId="{5D50AA7C-7963-4235-843E-FB12B3E6AC7D}" dt="2026-04-27T21:16:33.219" v="886" actId="478"/>
          <ac:spMkLst>
            <pc:docMk/>
            <pc:sldMk cId="2152596287" sldId="395"/>
            <ac:spMk id="3" creationId="{A575B48B-73C0-0417-B6EC-52780E3012B4}"/>
          </ac:spMkLst>
        </pc:spChg>
        <pc:spChg chg="add mod">
          <ac:chgData name="Vladimir Geraseev Junior" userId="2bf59f599089f9ce" providerId="LiveId" clId="{5D50AA7C-7963-4235-843E-FB12B3E6AC7D}" dt="2026-04-27T21:21:08.549" v="919" actId="20577"/>
          <ac:spMkLst>
            <pc:docMk/>
            <pc:sldMk cId="2152596287" sldId="395"/>
            <ac:spMk id="5" creationId="{1E8F6DE0-49E4-0F30-13CA-9FFF0FFB22D2}"/>
          </ac:spMkLst>
        </pc:spChg>
        <pc:picChg chg="add">
          <ac:chgData name="Vladimir Geraseev Junior" userId="2bf59f599089f9ce" providerId="LiveId" clId="{5D50AA7C-7963-4235-843E-FB12B3E6AC7D}" dt="2026-04-27T21:20:52.486" v="889" actId="22"/>
          <ac:picMkLst>
            <pc:docMk/>
            <pc:sldMk cId="2152596287" sldId="395"/>
            <ac:picMk id="4" creationId="{D6A52943-1A35-4D33-A370-714B9ACF40BB}"/>
          </ac:picMkLst>
        </pc:picChg>
      </pc:sldChg>
      <pc:sldChg chg="addSp delSp modSp add mod">
        <pc:chgData name="Vladimir Geraseev Junior" userId="2bf59f599089f9ce" providerId="LiveId" clId="{5D50AA7C-7963-4235-843E-FB12B3E6AC7D}" dt="2026-04-27T21:24:16.473" v="989" actId="313"/>
        <pc:sldMkLst>
          <pc:docMk/>
          <pc:sldMk cId="113522969" sldId="396"/>
        </pc:sldMkLst>
        <pc:spChg chg="del">
          <ac:chgData name="Vladimir Geraseev Junior" userId="2bf59f599089f9ce" providerId="LiveId" clId="{5D50AA7C-7963-4235-843E-FB12B3E6AC7D}" dt="2026-04-27T21:16:36.740" v="887" actId="478"/>
          <ac:spMkLst>
            <pc:docMk/>
            <pc:sldMk cId="113522969" sldId="396"/>
            <ac:spMk id="3" creationId="{B9C36EF6-58C2-6B3F-4C17-6653955BC2CC}"/>
          </ac:spMkLst>
        </pc:spChg>
        <pc:spChg chg="add mod">
          <ac:chgData name="Vladimir Geraseev Junior" userId="2bf59f599089f9ce" providerId="LiveId" clId="{5D50AA7C-7963-4235-843E-FB12B3E6AC7D}" dt="2026-04-27T21:24:16.473" v="989" actId="313"/>
          <ac:spMkLst>
            <pc:docMk/>
            <pc:sldMk cId="113522969" sldId="396"/>
            <ac:spMk id="5" creationId="{0162F4CC-DBFC-453F-2941-8C0E65200E18}"/>
          </ac:spMkLst>
        </pc:spChg>
        <pc:picChg chg="add mod modCrop">
          <ac:chgData name="Vladimir Geraseev Junior" userId="2bf59f599089f9ce" providerId="LiveId" clId="{5D50AA7C-7963-4235-843E-FB12B3E6AC7D}" dt="2026-04-27T21:22:45.654" v="921" actId="732"/>
          <ac:picMkLst>
            <pc:docMk/>
            <pc:sldMk cId="113522969" sldId="396"/>
            <ac:picMk id="4" creationId="{D11A337A-C602-50C1-B48D-524C455C3F0B}"/>
          </ac:picMkLst>
        </pc:picChg>
      </pc:sldChg>
      <pc:sldChg chg="delSp add del mod">
        <pc:chgData name="Vladimir Geraseev Junior" userId="2bf59f599089f9ce" providerId="LiveId" clId="{5D50AA7C-7963-4235-843E-FB12B3E6AC7D}" dt="2026-04-27T21:27:24.897" v="1017" actId="47"/>
        <pc:sldMkLst>
          <pc:docMk/>
          <pc:sldMk cId="2379859702" sldId="397"/>
        </pc:sldMkLst>
        <pc:spChg chg="del">
          <ac:chgData name="Vladimir Geraseev Junior" userId="2bf59f599089f9ce" providerId="LiveId" clId="{5D50AA7C-7963-4235-843E-FB12B3E6AC7D}" dt="2026-04-27T21:16:39.810" v="888" actId="478"/>
          <ac:spMkLst>
            <pc:docMk/>
            <pc:sldMk cId="2379859702" sldId="397"/>
            <ac:spMk id="3" creationId="{53423AEC-FDA6-52D5-4D6B-3E8C3945DF0D}"/>
          </ac:spMkLst>
        </pc:spChg>
      </pc:sldChg>
      <pc:sldChg chg="addSp delSp modSp add mod">
        <pc:chgData name="Vladimir Geraseev Junior" userId="2bf59f599089f9ce" providerId="LiveId" clId="{5D50AA7C-7963-4235-843E-FB12B3E6AC7D}" dt="2026-04-27T21:25:41.690" v="993" actId="14100"/>
        <pc:sldMkLst>
          <pc:docMk/>
          <pc:sldMk cId="3880613324" sldId="398"/>
        </pc:sldMkLst>
        <pc:spChg chg="mod">
          <ac:chgData name="Vladimir Geraseev Junior" userId="2bf59f599089f9ce" providerId="LiveId" clId="{5D50AA7C-7963-4235-843E-FB12B3E6AC7D}" dt="2026-04-27T21:24:11.225" v="988" actId="313"/>
          <ac:spMkLst>
            <pc:docMk/>
            <pc:sldMk cId="3880613324" sldId="398"/>
            <ac:spMk id="5" creationId="{1CB33AF8-9965-0163-2AD8-E07274DD829B}"/>
          </ac:spMkLst>
        </pc:spChg>
        <pc:spChg chg="add mod">
          <ac:chgData name="Vladimir Geraseev Junior" userId="2bf59f599089f9ce" providerId="LiveId" clId="{5D50AA7C-7963-4235-843E-FB12B3E6AC7D}" dt="2026-04-27T21:25:41.690" v="993" actId="14100"/>
          <ac:spMkLst>
            <pc:docMk/>
            <pc:sldMk cId="3880613324" sldId="398"/>
            <ac:spMk id="7" creationId="{032140DB-B4AC-8E11-FC58-124514A6B686}"/>
          </ac:spMkLst>
        </pc:spChg>
        <pc:picChg chg="add mod">
          <ac:chgData name="Vladimir Geraseev Junior" userId="2bf59f599089f9ce" providerId="LiveId" clId="{5D50AA7C-7963-4235-843E-FB12B3E6AC7D}" dt="2026-04-27T21:25:28.378" v="990" actId="1076"/>
          <ac:picMkLst>
            <pc:docMk/>
            <pc:sldMk cId="3880613324" sldId="398"/>
            <ac:picMk id="3" creationId="{3F51003A-5981-635B-7879-DED856B3D5A9}"/>
          </ac:picMkLst>
        </pc:picChg>
        <pc:picChg chg="del">
          <ac:chgData name="Vladimir Geraseev Junior" userId="2bf59f599089f9ce" providerId="LiveId" clId="{5D50AA7C-7963-4235-843E-FB12B3E6AC7D}" dt="2026-04-27T21:23:52.832" v="954" actId="478"/>
          <ac:picMkLst>
            <pc:docMk/>
            <pc:sldMk cId="3880613324" sldId="398"/>
            <ac:picMk id="4" creationId="{9B5A2288-0572-DA2C-4BD7-4114CAB65EEC}"/>
          </ac:picMkLst>
        </pc:picChg>
      </pc:sldChg>
      <pc:sldChg chg="addSp delSp modSp add mod">
        <pc:chgData name="Vladimir Geraseev Junior" userId="2bf59f599089f9ce" providerId="LiveId" clId="{5D50AA7C-7963-4235-843E-FB12B3E6AC7D}" dt="2026-04-27T21:27:16.304" v="1016" actId="1076"/>
        <pc:sldMkLst>
          <pc:docMk/>
          <pc:sldMk cId="2793974377" sldId="399"/>
        </pc:sldMkLst>
        <pc:spChg chg="mod">
          <ac:chgData name="Vladimir Geraseev Junior" userId="2bf59f599089f9ce" providerId="LiveId" clId="{5D50AA7C-7963-4235-843E-FB12B3E6AC7D}" dt="2026-04-27T21:27:09.009" v="1014" actId="20577"/>
          <ac:spMkLst>
            <pc:docMk/>
            <pc:sldMk cId="2793974377" sldId="399"/>
            <ac:spMk id="5" creationId="{19930B99-D459-39A3-274D-C5586A19B917}"/>
          </ac:spMkLst>
        </pc:spChg>
        <pc:spChg chg="del">
          <ac:chgData name="Vladimir Geraseev Junior" userId="2bf59f599089f9ce" providerId="LiveId" clId="{5D50AA7C-7963-4235-843E-FB12B3E6AC7D}" dt="2026-04-27T21:27:11.980" v="1015" actId="478"/>
          <ac:spMkLst>
            <pc:docMk/>
            <pc:sldMk cId="2793974377" sldId="399"/>
            <ac:spMk id="7" creationId="{6CFB988A-9BAE-3AA0-EEE0-72A1891D4536}"/>
          </ac:spMkLst>
        </pc:spChg>
        <pc:picChg chg="del">
          <ac:chgData name="Vladimir Geraseev Junior" userId="2bf59f599089f9ce" providerId="LiveId" clId="{5D50AA7C-7963-4235-843E-FB12B3E6AC7D}" dt="2026-04-27T21:26:50.669" v="995" actId="478"/>
          <ac:picMkLst>
            <pc:docMk/>
            <pc:sldMk cId="2793974377" sldId="399"/>
            <ac:picMk id="3" creationId="{CCF5F0FA-549A-7120-A9E7-9742A2B072D4}"/>
          </ac:picMkLst>
        </pc:picChg>
        <pc:picChg chg="add mod">
          <ac:chgData name="Vladimir Geraseev Junior" userId="2bf59f599089f9ce" providerId="LiveId" clId="{5D50AA7C-7963-4235-843E-FB12B3E6AC7D}" dt="2026-04-27T21:27:16.304" v="1016" actId="1076"/>
          <ac:picMkLst>
            <pc:docMk/>
            <pc:sldMk cId="2793974377" sldId="399"/>
            <ac:picMk id="4" creationId="{2E321EA2-B5DA-6785-5014-AAAE7DA10E01}"/>
          </ac:picMkLst>
        </pc:picChg>
      </pc:sldChg>
      <pc:sldChg chg="addSp delSp modSp add mod">
        <pc:chgData name="Vladimir Geraseev Junior" userId="2bf59f599089f9ce" providerId="LiveId" clId="{5D50AA7C-7963-4235-843E-FB12B3E6AC7D}" dt="2026-04-27T21:29:33.526" v="1116" actId="14100"/>
        <pc:sldMkLst>
          <pc:docMk/>
          <pc:sldMk cId="1225788914" sldId="400"/>
        </pc:sldMkLst>
        <pc:spChg chg="mod">
          <ac:chgData name="Vladimir Geraseev Junior" userId="2bf59f599089f9ce" providerId="LiveId" clId="{5D50AA7C-7963-4235-843E-FB12B3E6AC7D}" dt="2026-04-27T21:28:10.615" v="1055" actId="5793"/>
          <ac:spMkLst>
            <pc:docMk/>
            <pc:sldMk cId="1225788914" sldId="400"/>
            <ac:spMk id="5" creationId="{6199F309-5470-DA8F-D2F0-B28D65FF886B}"/>
          </ac:spMkLst>
        </pc:spChg>
        <pc:spChg chg="add mod">
          <ac:chgData name="Vladimir Geraseev Junior" userId="2bf59f599089f9ce" providerId="LiveId" clId="{5D50AA7C-7963-4235-843E-FB12B3E6AC7D}" dt="2026-04-27T21:29:33.526" v="1116" actId="14100"/>
          <ac:spMkLst>
            <pc:docMk/>
            <pc:sldMk cId="1225788914" sldId="400"/>
            <ac:spMk id="6" creationId="{3DA7ABFE-8215-DFA3-7565-1EA3A81F3A1E}"/>
          </ac:spMkLst>
        </pc:spChg>
        <pc:picChg chg="add mod modCrop">
          <ac:chgData name="Vladimir Geraseev Junior" userId="2bf59f599089f9ce" providerId="LiveId" clId="{5D50AA7C-7963-4235-843E-FB12B3E6AC7D}" dt="2026-04-27T21:29:06.448" v="1059" actId="1076"/>
          <ac:picMkLst>
            <pc:docMk/>
            <pc:sldMk cId="1225788914" sldId="400"/>
            <ac:picMk id="3" creationId="{92D89AA0-7F3B-19B9-5774-7D4CC67B1AD7}"/>
          </ac:picMkLst>
        </pc:picChg>
        <pc:picChg chg="del">
          <ac:chgData name="Vladimir Geraseev Junior" userId="2bf59f599089f9ce" providerId="LiveId" clId="{5D50AA7C-7963-4235-843E-FB12B3E6AC7D}" dt="2026-04-27T21:27:57.506" v="1019" actId="478"/>
          <ac:picMkLst>
            <pc:docMk/>
            <pc:sldMk cId="1225788914" sldId="400"/>
            <ac:picMk id="4" creationId="{67258636-DC19-79E0-114A-CA509AD0088B}"/>
          </ac:picMkLst>
        </pc:picChg>
      </pc:sldChg>
      <pc:sldChg chg="addSp delSp modSp add mod">
        <pc:chgData name="Vladimir Geraseev Junior" userId="2bf59f599089f9ce" providerId="LiveId" clId="{5D50AA7C-7963-4235-843E-FB12B3E6AC7D}" dt="2026-04-27T21:33:33.112" v="1143" actId="1076"/>
        <pc:sldMkLst>
          <pc:docMk/>
          <pc:sldMk cId="2926073110" sldId="401"/>
        </pc:sldMkLst>
        <pc:spChg chg="mod">
          <ac:chgData name="Vladimir Geraseev Junior" userId="2bf59f599089f9ce" providerId="LiveId" clId="{5D50AA7C-7963-4235-843E-FB12B3E6AC7D}" dt="2026-04-27T21:33:30.881" v="1142" actId="20577"/>
          <ac:spMkLst>
            <pc:docMk/>
            <pc:sldMk cId="2926073110" sldId="401"/>
            <ac:spMk id="5" creationId="{54641682-9CFD-5FFC-2768-C4677D966F9C}"/>
          </ac:spMkLst>
        </pc:spChg>
        <pc:picChg chg="add mod">
          <ac:chgData name="Vladimir Geraseev Junior" userId="2bf59f599089f9ce" providerId="LiveId" clId="{5D50AA7C-7963-4235-843E-FB12B3E6AC7D}" dt="2026-04-27T21:33:33.112" v="1143" actId="1076"/>
          <ac:picMkLst>
            <pc:docMk/>
            <pc:sldMk cId="2926073110" sldId="401"/>
            <ac:picMk id="3" creationId="{D2F27DBB-6AA6-3C49-5F81-A7D423C825EC}"/>
          </ac:picMkLst>
        </pc:picChg>
        <pc:picChg chg="del">
          <ac:chgData name="Vladimir Geraseev Junior" userId="2bf59f599089f9ce" providerId="LiveId" clId="{5D50AA7C-7963-4235-843E-FB12B3E6AC7D}" dt="2026-04-27T21:33:22.773" v="1124" actId="478"/>
          <ac:picMkLst>
            <pc:docMk/>
            <pc:sldMk cId="2926073110" sldId="401"/>
            <ac:picMk id="4" creationId="{E53DF0ED-7E30-145D-8ED4-DB8912672D9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BCE88-7EB1-4D83-813F-5F317011AB0D}" type="doc">
      <dgm:prSet loTypeId="urn:microsoft.com/office/officeart/2005/8/layout/hierarchy4" loCatId="relationship" qsTypeId="urn:microsoft.com/office/officeart/2005/8/quickstyle/simple3" qsCatId="simple" csTypeId="urn:microsoft.com/office/officeart/2005/8/colors/accent1_2" csCatId="accent1" phldr="1"/>
      <dgm:spPr>
        <a:scene3d>
          <a:camera prst="perspectiveRelaxedModerately"/>
          <a:lightRig rig="threePt" dir="t"/>
        </a:scene3d>
      </dgm:spPr>
      <dgm:t>
        <a:bodyPr/>
        <a:lstStyle/>
        <a:p>
          <a:endParaRPr lang="pt-BR"/>
        </a:p>
      </dgm:t>
    </dgm:pt>
    <dgm:pt modelId="{94049E9F-8C36-4723-AE47-1FBC399C32E9}">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pt-BR"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a:t>
          </a:r>
        </a:p>
      </dgm:t>
    </dgm:pt>
    <dgm:pt modelId="{7CF10247-24AD-4A98-A36C-C273AD3CBF50}" type="parTrans" cxnId="{64B9E145-BE8A-477E-AE60-30A910E62E5A}">
      <dgm:prSet/>
      <dgm:spPr/>
      <dgm:t>
        <a:bodyPr/>
        <a:lstStyle/>
        <a:p>
          <a:endParaRPr lang="pt-BR"/>
        </a:p>
      </dgm:t>
    </dgm:pt>
    <dgm:pt modelId="{20D481C9-9CDE-4EBD-8604-E0DC144B1E39}" type="sibTrans" cxnId="{64B9E145-BE8A-477E-AE60-30A910E62E5A}">
      <dgm:prSet/>
      <dgm:spPr/>
      <dgm:t>
        <a:bodyPr/>
        <a:lstStyle/>
        <a:p>
          <a:endParaRPr lang="pt-BR"/>
        </a:p>
      </dgm:t>
    </dgm:pt>
    <dgm:pt modelId="{8E9CAC7F-08F8-4D42-94A9-3219E3BF9196}">
      <dgm:prSet phldrT="[Texto]">
        <dgm:style>
          <a:lnRef idx="0">
            <a:schemeClr val="accent2"/>
          </a:lnRef>
          <a:fillRef idx="3">
            <a:schemeClr val="accent2"/>
          </a:fillRef>
          <a:effectRef idx="3">
            <a:schemeClr val="accent2"/>
          </a:effectRef>
          <a:fontRef idx="minor">
            <a:schemeClr val="lt1"/>
          </a:fontRef>
        </dgm:style>
      </dgm:prSet>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I</a:t>
          </a:r>
        </a:p>
      </dgm:t>
    </dgm:pt>
    <dgm:pt modelId="{61449275-386B-4FF1-ACF8-B6445A23FB1A}" type="parTrans" cxnId="{29812008-7BC6-47C2-958A-BB87CB14079B}">
      <dgm:prSet/>
      <dgm:spPr/>
      <dgm:t>
        <a:bodyPr/>
        <a:lstStyle/>
        <a:p>
          <a:endParaRPr lang="pt-BR"/>
        </a:p>
      </dgm:t>
    </dgm:pt>
    <dgm:pt modelId="{F5910578-22C7-49D4-9B66-7A8456D5ADD2}" type="sibTrans" cxnId="{29812008-7BC6-47C2-958A-BB87CB14079B}">
      <dgm:prSet/>
      <dgm:spPr/>
      <dgm:t>
        <a:bodyPr/>
        <a:lstStyle/>
        <a:p>
          <a:endParaRPr lang="pt-BR"/>
        </a:p>
      </dgm:t>
    </dgm:pt>
    <dgm:pt modelId="{77D21739-FF90-4CA8-8552-95F7E2FC2C2D}">
      <dgm:prSet phldrT="[Texto]">
        <dgm:style>
          <a:lnRef idx="0">
            <a:schemeClr val="accent3"/>
          </a:lnRef>
          <a:fillRef idx="3">
            <a:schemeClr val="accent3"/>
          </a:fillRef>
          <a:effectRef idx="3">
            <a:schemeClr val="accent3"/>
          </a:effectRef>
          <a:fontRef idx="minor">
            <a:schemeClr val="lt1"/>
          </a:fontRef>
        </dgm:style>
      </dgm:prSet>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D</a:t>
          </a:r>
        </a:p>
      </dgm:t>
    </dgm:pt>
    <dgm:pt modelId="{295FA6EE-3767-448D-9F80-12183273464E}" type="parTrans" cxnId="{8834365F-6FD8-433E-B0B7-8CA9C8A5AE6E}">
      <dgm:prSet/>
      <dgm:spPr/>
      <dgm:t>
        <a:bodyPr/>
        <a:lstStyle/>
        <a:p>
          <a:endParaRPr lang="pt-BR"/>
        </a:p>
      </dgm:t>
    </dgm:pt>
    <dgm:pt modelId="{4BD446E1-929B-4846-97F7-025DFF7422BF}" type="sibTrans" cxnId="{8834365F-6FD8-433E-B0B7-8CA9C8A5AE6E}">
      <dgm:prSet/>
      <dgm:spPr/>
      <dgm:t>
        <a:bodyPr/>
        <a:lstStyle/>
        <a:p>
          <a:endParaRPr lang="pt-BR"/>
        </a:p>
      </dgm:t>
    </dgm:pt>
    <dgm:pt modelId="{420D4A55-4509-402F-AD7E-B156C269D493}">
      <dgm:prSet phldrT="[Texto]"/>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a:t>
          </a:r>
        </a:p>
      </dgm:t>
    </dgm:pt>
    <dgm:pt modelId="{2E33FBAF-DEC2-441C-8FEB-B182951AE131}" type="parTrans" cxnId="{0824A935-EF84-41E7-9331-72FBE95F7882}">
      <dgm:prSet/>
      <dgm:spPr/>
      <dgm:t>
        <a:bodyPr/>
        <a:lstStyle/>
        <a:p>
          <a:endParaRPr lang="pt-BR"/>
        </a:p>
      </dgm:t>
    </dgm:pt>
    <dgm:pt modelId="{525E2A13-6A9E-4B0C-A1B4-8CDDBB22B07C}" type="sibTrans" cxnId="{0824A935-EF84-41E7-9331-72FBE95F7882}">
      <dgm:prSet/>
      <dgm:spPr/>
      <dgm:t>
        <a:bodyPr/>
        <a:lstStyle/>
        <a:p>
          <a:endParaRPr lang="pt-BR"/>
        </a:p>
      </dgm:t>
    </dgm:pt>
    <dgm:pt modelId="{45E0688A-EE18-401E-9502-38EF42E183B6}" type="pres">
      <dgm:prSet presAssocID="{653BCE88-7EB1-4D83-813F-5F317011AB0D}" presName="Name0" presStyleCnt="0">
        <dgm:presLayoutVars>
          <dgm:chPref val="1"/>
          <dgm:dir/>
          <dgm:animOne val="branch"/>
          <dgm:animLvl val="lvl"/>
          <dgm:resizeHandles/>
        </dgm:presLayoutVars>
      </dgm:prSet>
      <dgm:spPr/>
    </dgm:pt>
    <dgm:pt modelId="{CB62D857-9083-44B8-BD2D-3C7C0A0F07E0}" type="pres">
      <dgm:prSet presAssocID="{94049E9F-8C36-4723-AE47-1FBC399C32E9}" presName="vertOne" presStyleCnt="0"/>
      <dgm:spPr/>
    </dgm:pt>
    <dgm:pt modelId="{1228D3EF-C7A6-4CA6-92E2-347D7BF386AB}" type="pres">
      <dgm:prSet presAssocID="{94049E9F-8C36-4723-AE47-1FBC399C32E9}" presName="txOne" presStyleLbl="node0" presStyleIdx="0" presStyleCnt="4">
        <dgm:presLayoutVars>
          <dgm:chPref val="3"/>
        </dgm:presLayoutVars>
      </dgm:prSet>
      <dgm:spPr/>
    </dgm:pt>
    <dgm:pt modelId="{00139284-8ECE-430F-ABBD-A77CAB652011}" type="pres">
      <dgm:prSet presAssocID="{94049E9F-8C36-4723-AE47-1FBC399C32E9}" presName="horzOne" presStyleCnt="0"/>
      <dgm:spPr/>
    </dgm:pt>
    <dgm:pt modelId="{981F883F-D29F-4E18-A059-89F9CD2CE883}" type="pres">
      <dgm:prSet presAssocID="{20D481C9-9CDE-4EBD-8604-E0DC144B1E39}" presName="sibSpaceOne" presStyleCnt="0"/>
      <dgm:spPr/>
    </dgm:pt>
    <dgm:pt modelId="{81F73B2D-267F-4916-9ECE-787CADFC5AEC}" type="pres">
      <dgm:prSet presAssocID="{8E9CAC7F-08F8-4D42-94A9-3219E3BF9196}" presName="vertOne" presStyleCnt="0"/>
      <dgm:spPr/>
    </dgm:pt>
    <dgm:pt modelId="{BC83F097-18C7-48B0-BD81-7E66AA950023}" type="pres">
      <dgm:prSet presAssocID="{8E9CAC7F-08F8-4D42-94A9-3219E3BF9196}" presName="txOne" presStyleLbl="node0" presStyleIdx="1" presStyleCnt="4">
        <dgm:presLayoutVars>
          <dgm:chPref val="3"/>
        </dgm:presLayoutVars>
      </dgm:prSet>
      <dgm:spPr/>
    </dgm:pt>
    <dgm:pt modelId="{96CE8A86-3A5F-41C7-8A04-B7CF2F7E6A0E}" type="pres">
      <dgm:prSet presAssocID="{8E9CAC7F-08F8-4D42-94A9-3219E3BF9196}" presName="horzOne" presStyleCnt="0"/>
      <dgm:spPr/>
    </dgm:pt>
    <dgm:pt modelId="{8D9C6FFF-8A85-4B5B-A165-267420844CB3}" type="pres">
      <dgm:prSet presAssocID="{F5910578-22C7-49D4-9B66-7A8456D5ADD2}" presName="sibSpaceOne" presStyleCnt="0"/>
      <dgm:spPr/>
    </dgm:pt>
    <dgm:pt modelId="{702E2E3C-FE09-4E76-8AD4-3D6F1A26B588}" type="pres">
      <dgm:prSet presAssocID="{77D21739-FF90-4CA8-8552-95F7E2FC2C2D}" presName="vertOne" presStyleCnt="0"/>
      <dgm:spPr/>
    </dgm:pt>
    <dgm:pt modelId="{1D7BCCC8-1630-47BD-9AE8-47A5849DF033}" type="pres">
      <dgm:prSet presAssocID="{77D21739-FF90-4CA8-8552-95F7E2FC2C2D}" presName="txOne" presStyleLbl="node0" presStyleIdx="2" presStyleCnt="4">
        <dgm:presLayoutVars>
          <dgm:chPref val="3"/>
        </dgm:presLayoutVars>
      </dgm:prSet>
      <dgm:spPr/>
    </dgm:pt>
    <dgm:pt modelId="{744820F0-F31E-4F5D-8CBB-5B746BD213D2}" type="pres">
      <dgm:prSet presAssocID="{77D21739-FF90-4CA8-8552-95F7E2FC2C2D}" presName="horzOne" presStyleCnt="0"/>
      <dgm:spPr/>
    </dgm:pt>
    <dgm:pt modelId="{9DA9E466-B22B-4A6A-8DA6-401E02BF8C59}" type="pres">
      <dgm:prSet presAssocID="{4BD446E1-929B-4846-97F7-025DFF7422BF}" presName="sibSpaceOne" presStyleCnt="0"/>
      <dgm:spPr/>
    </dgm:pt>
    <dgm:pt modelId="{7C5F76FA-F836-42A3-9E1C-B0D756153937}" type="pres">
      <dgm:prSet presAssocID="{420D4A55-4509-402F-AD7E-B156C269D493}" presName="vertOne" presStyleCnt="0"/>
      <dgm:spPr/>
    </dgm:pt>
    <dgm:pt modelId="{D6AEBC91-6E93-4F03-B1E4-F1500723F285}" type="pres">
      <dgm:prSet presAssocID="{420D4A55-4509-402F-AD7E-B156C269D493}" presName="txOne" presStyleLbl="node0" presStyleIdx="3" presStyleCnt="4">
        <dgm:presLayoutVars>
          <dgm:chPref val="3"/>
        </dgm:presLayoutVars>
      </dgm:prSet>
      <dgm:spPr/>
    </dgm:pt>
    <dgm:pt modelId="{C674CEAC-AF9B-4426-86B5-CB2CD1667392}" type="pres">
      <dgm:prSet presAssocID="{420D4A55-4509-402F-AD7E-B156C269D493}" presName="horzOne" presStyleCnt="0"/>
      <dgm:spPr/>
    </dgm:pt>
  </dgm:ptLst>
  <dgm:cxnLst>
    <dgm:cxn modelId="{29812008-7BC6-47C2-958A-BB87CB14079B}" srcId="{653BCE88-7EB1-4D83-813F-5F317011AB0D}" destId="{8E9CAC7F-08F8-4D42-94A9-3219E3BF9196}" srcOrd="1" destOrd="0" parTransId="{61449275-386B-4FF1-ACF8-B6445A23FB1A}" sibTransId="{F5910578-22C7-49D4-9B66-7A8456D5ADD2}"/>
    <dgm:cxn modelId="{0824A935-EF84-41E7-9331-72FBE95F7882}" srcId="{653BCE88-7EB1-4D83-813F-5F317011AB0D}" destId="{420D4A55-4509-402F-AD7E-B156C269D493}" srcOrd="3" destOrd="0" parTransId="{2E33FBAF-DEC2-441C-8FEB-B182951AE131}" sibTransId="{525E2A13-6A9E-4B0C-A1B4-8CDDBB22B07C}"/>
    <dgm:cxn modelId="{7D18723F-2DB3-47CE-8177-37267014CB05}" type="presOf" srcId="{94049E9F-8C36-4723-AE47-1FBC399C32E9}" destId="{1228D3EF-C7A6-4CA6-92E2-347D7BF386AB}" srcOrd="0" destOrd="0" presId="urn:microsoft.com/office/officeart/2005/8/layout/hierarchy4"/>
    <dgm:cxn modelId="{8834365F-6FD8-433E-B0B7-8CA9C8A5AE6E}" srcId="{653BCE88-7EB1-4D83-813F-5F317011AB0D}" destId="{77D21739-FF90-4CA8-8552-95F7E2FC2C2D}" srcOrd="2" destOrd="0" parTransId="{295FA6EE-3767-448D-9F80-12183273464E}" sibTransId="{4BD446E1-929B-4846-97F7-025DFF7422BF}"/>
    <dgm:cxn modelId="{64B9E145-BE8A-477E-AE60-30A910E62E5A}" srcId="{653BCE88-7EB1-4D83-813F-5F317011AB0D}" destId="{94049E9F-8C36-4723-AE47-1FBC399C32E9}" srcOrd="0" destOrd="0" parTransId="{7CF10247-24AD-4A98-A36C-C273AD3CBF50}" sibTransId="{20D481C9-9CDE-4EBD-8604-E0DC144B1E39}"/>
    <dgm:cxn modelId="{C815C84B-2289-4743-9CA8-661FAFFDAC33}" type="presOf" srcId="{8E9CAC7F-08F8-4D42-94A9-3219E3BF9196}" destId="{BC83F097-18C7-48B0-BD81-7E66AA950023}" srcOrd="0" destOrd="0" presId="urn:microsoft.com/office/officeart/2005/8/layout/hierarchy4"/>
    <dgm:cxn modelId="{C5CBA851-D279-4DC1-B001-D1F0E191BA6A}" type="presOf" srcId="{77D21739-FF90-4CA8-8552-95F7E2FC2C2D}" destId="{1D7BCCC8-1630-47BD-9AE8-47A5849DF033}" srcOrd="0" destOrd="0" presId="urn:microsoft.com/office/officeart/2005/8/layout/hierarchy4"/>
    <dgm:cxn modelId="{76AD99AB-BDD3-4608-8A98-A2397BA91E83}" type="presOf" srcId="{420D4A55-4509-402F-AD7E-B156C269D493}" destId="{D6AEBC91-6E93-4F03-B1E4-F1500723F285}" srcOrd="0" destOrd="0" presId="urn:microsoft.com/office/officeart/2005/8/layout/hierarchy4"/>
    <dgm:cxn modelId="{F708A2D7-2180-450E-902D-7C28B5A056DB}" type="presOf" srcId="{653BCE88-7EB1-4D83-813F-5F317011AB0D}" destId="{45E0688A-EE18-401E-9502-38EF42E183B6}" srcOrd="0" destOrd="0" presId="urn:microsoft.com/office/officeart/2005/8/layout/hierarchy4"/>
    <dgm:cxn modelId="{64FF2A74-A176-4FD5-AA8B-F24234B53226}" type="presParOf" srcId="{45E0688A-EE18-401E-9502-38EF42E183B6}" destId="{CB62D857-9083-44B8-BD2D-3C7C0A0F07E0}" srcOrd="0" destOrd="0" presId="urn:microsoft.com/office/officeart/2005/8/layout/hierarchy4"/>
    <dgm:cxn modelId="{7C976D36-6D7F-49B7-AF0D-1453D71E330B}" type="presParOf" srcId="{CB62D857-9083-44B8-BD2D-3C7C0A0F07E0}" destId="{1228D3EF-C7A6-4CA6-92E2-347D7BF386AB}" srcOrd="0" destOrd="0" presId="urn:microsoft.com/office/officeart/2005/8/layout/hierarchy4"/>
    <dgm:cxn modelId="{76363879-4E3B-4F69-9295-EF92A205C6C7}" type="presParOf" srcId="{CB62D857-9083-44B8-BD2D-3C7C0A0F07E0}" destId="{00139284-8ECE-430F-ABBD-A77CAB652011}" srcOrd="1" destOrd="0" presId="urn:microsoft.com/office/officeart/2005/8/layout/hierarchy4"/>
    <dgm:cxn modelId="{A390D403-3086-41BF-8506-4809180BFF4A}" type="presParOf" srcId="{45E0688A-EE18-401E-9502-38EF42E183B6}" destId="{981F883F-D29F-4E18-A059-89F9CD2CE883}" srcOrd="1" destOrd="0" presId="urn:microsoft.com/office/officeart/2005/8/layout/hierarchy4"/>
    <dgm:cxn modelId="{1D5D91E6-71DB-4C56-AB64-B2F95183C5B1}" type="presParOf" srcId="{45E0688A-EE18-401E-9502-38EF42E183B6}" destId="{81F73B2D-267F-4916-9ECE-787CADFC5AEC}" srcOrd="2" destOrd="0" presId="urn:microsoft.com/office/officeart/2005/8/layout/hierarchy4"/>
    <dgm:cxn modelId="{E7DA648F-E79D-480B-A0B6-763F32DCDDBB}" type="presParOf" srcId="{81F73B2D-267F-4916-9ECE-787CADFC5AEC}" destId="{BC83F097-18C7-48B0-BD81-7E66AA950023}" srcOrd="0" destOrd="0" presId="urn:microsoft.com/office/officeart/2005/8/layout/hierarchy4"/>
    <dgm:cxn modelId="{37819642-97CD-4B6E-B3F8-83EB8396C6A1}" type="presParOf" srcId="{81F73B2D-267F-4916-9ECE-787CADFC5AEC}" destId="{96CE8A86-3A5F-41C7-8A04-B7CF2F7E6A0E}" srcOrd="1" destOrd="0" presId="urn:microsoft.com/office/officeart/2005/8/layout/hierarchy4"/>
    <dgm:cxn modelId="{E28880F1-A5D6-4F24-9614-6E6F794F5D52}" type="presParOf" srcId="{45E0688A-EE18-401E-9502-38EF42E183B6}" destId="{8D9C6FFF-8A85-4B5B-A165-267420844CB3}" srcOrd="3" destOrd="0" presId="urn:microsoft.com/office/officeart/2005/8/layout/hierarchy4"/>
    <dgm:cxn modelId="{B99EBA7F-A564-4745-AE7F-CFAA61721186}" type="presParOf" srcId="{45E0688A-EE18-401E-9502-38EF42E183B6}" destId="{702E2E3C-FE09-4E76-8AD4-3D6F1A26B588}" srcOrd="4" destOrd="0" presId="urn:microsoft.com/office/officeart/2005/8/layout/hierarchy4"/>
    <dgm:cxn modelId="{B7E720D8-D2AF-4454-9DE0-8C60B7713ADF}" type="presParOf" srcId="{702E2E3C-FE09-4E76-8AD4-3D6F1A26B588}" destId="{1D7BCCC8-1630-47BD-9AE8-47A5849DF033}" srcOrd="0" destOrd="0" presId="urn:microsoft.com/office/officeart/2005/8/layout/hierarchy4"/>
    <dgm:cxn modelId="{FF98600A-C957-4D7A-B889-FCD1F00ACF0E}" type="presParOf" srcId="{702E2E3C-FE09-4E76-8AD4-3D6F1A26B588}" destId="{744820F0-F31E-4F5D-8CBB-5B746BD213D2}" srcOrd="1" destOrd="0" presId="urn:microsoft.com/office/officeart/2005/8/layout/hierarchy4"/>
    <dgm:cxn modelId="{4D4B2187-B153-4C08-A959-287C8B7C3975}" type="presParOf" srcId="{45E0688A-EE18-401E-9502-38EF42E183B6}" destId="{9DA9E466-B22B-4A6A-8DA6-401E02BF8C59}" srcOrd="5" destOrd="0" presId="urn:microsoft.com/office/officeart/2005/8/layout/hierarchy4"/>
    <dgm:cxn modelId="{05A89FD9-9C87-4DE9-B2C6-5BABD75825B4}" type="presParOf" srcId="{45E0688A-EE18-401E-9502-38EF42E183B6}" destId="{7C5F76FA-F836-42A3-9E1C-B0D756153937}" srcOrd="6" destOrd="0" presId="urn:microsoft.com/office/officeart/2005/8/layout/hierarchy4"/>
    <dgm:cxn modelId="{8BEDAA2C-E9E2-4E1D-BC2C-A68DC1861845}" type="presParOf" srcId="{7C5F76FA-F836-42A3-9E1C-B0D756153937}" destId="{D6AEBC91-6E93-4F03-B1E4-F1500723F285}" srcOrd="0" destOrd="0" presId="urn:microsoft.com/office/officeart/2005/8/layout/hierarchy4"/>
    <dgm:cxn modelId="{57137B8D-2D01-41C1-BF93-CC2938D77E05}" type="presParOf" srcId="{7C5F76FA-F836-42A3-9E1C-B0D756153937}" destId="{C674CEAC-AF9B-4426-86B5-CB2CD16673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D78768-9A86-4653-A12D-C7286C0D42BB}" type="doc">
      <dgm:prSet loTypeId="urn:microsoft.com/office/officeart/2005/8/layout/arrow2" loCatId="process" qsTypeId="urn:microsoft.com/office/officeart/2005/8/quickstyle/simple5" qsCatId="simple" csTypeId="urn:microsoft.com/office/officeart/2005/8/colors/colorful1" csCatId="colorful" phldr="1"/>
      <dgm:spPr/>
      <dgm:t>
        <a:bodyPr/>
        <a:lstStyle/>
        <a:p>
          <a:endParaRPr lang="pt-BR"/>
        </a:p>
      </dgm:t>
    </dgm:pt>
    <dgm:pt modelId="{2E21AB5F-BB43-4B59-8568-BBC82305B1FC}">
      <dgm:prSet phldrT="[Texto]"/>
      <dgm:spPr/>
      <dgm:t>
        <a:bodyPr/>
        <a:lstStyle/>
        <a:p>
          <a:r>
            <a:rPr lang="pt-BR" dirty="0"/>
            <a:t>1</a:t>
          </a:r>
        </a:p>
      </dgm:t>
    </dgm:pt>
    <dgm:pt modelId="{EAE46F41-F667-4AAE-AD56-3AC66F66ED57}" type="parTrans" cxnId="{D35910A7-87D5-42C8-97C0-EC483FE9398B}">
      <dgm:prSet/>
      <dgm:spPr/>
      <dgm:t>
        <a:bodyPr/>
        <a:lstStyle/>
        <a:p>
          <a:endParaRPr lang="pt-BR"/>
        </a:p>
      </dgm:t>
    </dgm:pt>
    <dgm:pt modelId="{B74FD8C1-A6FD-44BF-BE79-07E7CA32F9F3}" type="sibTrans" cxnId="{D35910A7-87D5-42C8-97C0-EC483FE9398B}">
      <dgm:prSet/>
      <dgm:spPr/>
      <dgm:t>
        <a:bodyPr/>
        <a:lstStyle/>
        <a:p>
          <a:endParaRPr lang="pt-BR"/>
        </a:p>
      </dgm:t>
    </dgm:pt>
    <dgm:pt modelId="{769230A6-B52D-4896-9671-2AF9159A4AA3}">
      <dgm:prSet phldrT="[Texto]"/>
      <dgm:spPr/>
      <dgm:t>
        <a:bodyPr/>
        <a:lstStyle/>
        <a:p>
          <a:r>
            <a:rPr lang="pt-BR" dirty="0"/>
            <a:t>3</a:t>
          </a:r>
        </a:p>
      </dgm:t>
    </dgm:pt>
    <dgm:pt modelId="{E83D719A-184A-4BCC-A1C4-F2FF8469E03E}" type="parTrans" cxnId="{D8C058B9-28F4-478D-A3B3-6F6E29698661}">
      <dgm:prSet/>
      <dgm:spPr/>
      <dgm:t>
        <a:bodyPr/>
        <a:lstStyle/>
        <a:p>
          <a:endParaRPr lang="pt-BR"/>
        </a:p>
      </dgm:t>
    </dgm:pt>
    <dgm:pt modelId="{61AF694A-6977-4721-B45C-8AF973229E79}" type="sibTrans" cxnId="{D8C058B9-28F4-478D-A3B3-6F6E29698661}">
      <dgm:prSet/>
      <dgm:spPr/>
      <dgm:t>
        <a:bodyPr/>
        <a:lstStyle/>
        <a:p>
          <a:endParaRPr lang="pt-BR"/>
        </a:p>
      </dgm:t>
    </dgm:pt>
    <dgm:pt modelId="{0DB5DA53-8F97-4007-BDCE-4683217EEB91}">
      <dgm:prSet phldrT="[Texto]"/>
      <dgm:spPr/>
      <dgm:t>
        <a:bodyPr/>
        <a:lstStyle/>
        <a:p>
          <a:r>
            <a:rPr lang="pt-BR" dirty="0"/>
            <a:t>4</a:t>
          </a:r>
        </a:p>
      </dgm:t>
    </dgm:pt>
    <dgm:pt modelId="{EDF0EE5D-C02C-4A2A-BD82-8E87748E248D}" type="parTrans" cxnId="{C683220C-9A40-4775-843B-990DF4B5B508}">
      <dgm:prSet/>
      <dgm:spPr/>
      <dgm:t>
        <a:bodyPr/>
        <a:lstStyle/>
        <a:p>
          <a:endParaRPr lang="pt-BR"/>
        </a:p>
      </dgm:t>
    </dgm:pt>
    <dgm:pt modelId="{C370DFE1-8498-493F-8A1B-945A4C311135}" type="sibTrans" cxnId="{C683220C-9A40-4775-843B-990DF4B5B508}">
      <dgm:prSet/>
      <dgm:spPr/>
      <dgm:t>
        <a:bodyPr/>
        <a:lstStyle/>
        <a:p>
          <a:endParaRPr lang="pt-BR"/>
        </a:p>
      </dgm:t>
    </dgm:pt>
    <dgm:pt modelId="{86FE5F7C-FB2A-4055-B4C2-6CB96BB7F8EB}">
      <dgm:prSet/>
      <dgm:spPr/>
      <dgm:t>
        <a:bodyPr/>
        <a:lstStyle/>
        <a:p>
          <a:r>
            <a:rPr lang="pt-BR" dirty="0"/>
            <a:t>2</a:t>
          </a:r>
        </a:p>
      </dgm:t>
    </dgm:pt>
    <dgm:pt modelId="{78A806BC-1FFF-4CA8-863B-3195EF2FBAB4}" type="parTrans" cxnId="{9A053F69-445E-4F33-BCA8-EDF438E938CD}">
      <dgm:prSet/>
      <dgm:spPr/>
      <dgm:t>
        <a:bodyPr/>
        <a:lstStyle/>
        <a:p>
          <a:endParaRPr lang="pt-BR"/>
        </a:p>
      </dgm:t>
    </dgm:pt>
    <dgm:pt modelId="{D5C516B0-C2E9-42FF-BCE0-72F616715634}" type="sibTrans" cxnId="{9A053F69-445E-4F33-BCA8-EDF438E938CD}">
      <dgm:prSet/>
      <dgm:spPr/>
      <dgm:t>
        <a:bodyPr/>
        <a:lstStyle/>
        <a:p>
          <a:endParaRPr lang="pt-BR"/>
        </a:p>
      </dgm:t>
    </dgm:pt>
    <dgm:pt modelId="{16493BD0-8C06-48C5-B6ED-475F3E1A5B02}">
      <dgm:prSet/>
      <dgm:spPr/>
      <dgm:t>
        <a:bodyPr/>
        <a:lstStyle/>
        <a:p>
          <a:r>
            <a:rPr lang="pt-BR" dirty="0"/>
            <a:t>5</a:t>
          </a:r>
        </a:p>
      </dgm:t>
    </dgm:pt>
    <dgm:pt modelId="{A9764BF0-CE86-4C2B-A499-01416E8386F7}" type="parTrans" cxnId="{1B3F6C4E-E060-48C3-8054-6BF104ABAE68}">
      <dgm:prSet/>
      <dgm:spPr/>
      <dgm:t>
        <a:bodyPr/>
        <a:lstStyle/>
        <a:p>
          <a:endParaRPr lang="pt-BR"/>
        </a:p>
      </dgm:t>
    </dgm:pt>
    <dgm:pt modelId="{621EDFAE-4141-4981-8832-0AA8B0FE85B8}" type="sibTrans" cxnId="{1B3F6C4E-E060-48C3-8054-6BF104ABAE68}">
      <dgm:prSet/>
      <dgm:spPr/>
      <dgm:t>
        <a:bodyPr/>
        <a:lstStyle/>
        <a:p>
          <a:endParaRPr lang="pt-BR"/>
        </a:p>
      </dgm:t>
    </dgm:pt>
    <dgm:pt modelId="{CF45CB1B-64C1-48FC-883E-85D4770DA166}" type="pres">
      <dgm:prSet presAssocID="{13D78768-9A86-4653-A12D-C7286C0D42BB}" presName="arrowDiagram" presStyleCnt="0">
        <dgm:presLayoutVars>
          <dgm:chMax val="5"/>
          <dgm:dir/>
          <dgm:resizeHandles val="exact"/>
        </dgm:presLayoutVars>
      </dgm:prSet>
      <dgm:spPr/>
    </dgm:pt>
    <dgm:pt modelId="{54BC2ECC-A199-4561-9455-4BBE8861C498}" type="pres">
      <dgm:prSet presAssocID="{13D78768-9A86-4653-A12D-C7286C0D42BB}" presName="arrow" presStyleLbl="bgShp" presStyleIdx="0" presStyleCnt="1"/>
      <dgm:spPr/>
    </dgm:pt>
    <dgm:pt modelId="{1AA4AC57-7B45-4E07-89EF-6FA43DC62659}" type="pres">
      <dgm:prSet presAssocID="{13D78768-9A86-4653-A12D-C7286C0D42BB}" presName="arrowDiagram5" presStyleCnt="0"/>
      <dgm:spPr/>
    </dgm:pt>
    <dgm:pt modelId="{00A546FE-0B59-4635-99A2-35F498F59BF4}" type="pres">
      <dgm:prSet presAssocID="{2E21AB5F-BB43-4B59-8568-BBC82305B1FC}" presName="bullet5a" presStyleLbl="node1" presStyleIdx="0" presStyleCnt="5"/>
      <dgm:spPr/>
    </dgm:pt>
    <dgm:pt modelId="{30F077AC-A3B4-4D64-B569-07D811725E11}" type="pres">
      <dgm:prSet presAssocID="{2E21AB5F-BB43-4B59-8568-BBC82305B1FC}" presName="textBox5a" presStyleLbl="revTx" presStyleIdx="0" presStyleCnt="5">
        <dgm:presLayoutVars>
          <dgm:bulletEnabled val="1"/>
        </dgm:presLayoutVars>
      </dgm:prSet>
      <dgm:spPr/>
    </dgm:pt>
    <dgm:pt modelId="{19A1D586-33D8-46C9-B275-64C4643B9E8C}" type="pres">
      <dgm:prSet presAssocID="{86FE5F7C-FB2A-4055-B4C2-6CB96BB7F8EB}" presName="bullet5b" presStyleLbl="node1" presStyleIdx="1" presStyleCnt="5"/>
      <dgm:spPr/>
    </dgm:pt>
    <dgm:pt modelId="{266EFD37-C4BA-4B98-91FF-99408950C6B7}" type="pres">
      <dgm:prSet presAssocID="{86FE5F7C-FB2A-4055-B4C2-6CB96BB7F8EB}" presName="textBox5b" presStyleLbl="revTx" presStyleIdx="1" presStyleCnt="5">
        <dgm:presLayoutVars>
          <dgm:bulletEnabled val="1"/>
        </dgm:presLayoutVars>
      </dgm:prSet>
      <dgm:spPr/>
    </dgm:pt>
    <dgm:pt modelId="{393CD493-0313-4E5F-BE06-35BF0ACDD2D5}" type="pres">
      <dgm:prSet presAssocID="{769230A6-B52D-4896-9671-2AF9159A4AA3}" presName="bullet5c" presStyleLbl="node1" presStyleIdx="2" presStyleCnt="5"/>
      <dgm:spPr/>
    </dgm:pt>
    <dgm:pt modelId="{002DAA6B-B33E-49DA-B694-3B34833F21AB}" type="pres">
      <dgm:prSet presAssocID="{769230A6-B52D-4896-9671-2AF9159A4AA3}" presName="textBox5c" presStyleLbl="revTx" presStyleIdx="2" presStyleCnt="5">
        <dgm:presLayoutVars>
          <dgm:bulletEnabled val="1"/>
        </dgm:presLayoutVars>
      </dgm:prSet>
      <dgm:spPr/>
    </dgm:pt>
    <dgm:pt modelId="{4519FD6A-985F-4CA6-8A7A-3BD0F0A563E3}" type="pres">
      <dgm:prSet presAssocID="{0DB5DA53-8F97-4007-BDCE-4683217EEB91}" presName="bullet5d" presStyleLbl="node1" presStyleIdx="3" presStyleCnt="5"/>
      <dgm:spPr/>
    </dgm:pt>
    <dgm:pt modelId="{5B1C8962-4532-4B8A-9964-031DC042A759}" type="pres">
      <dgm:prSet presAssocID="{0DB5DA53-8F97-4007-BDCE-4683217EEB91}" presName="textBox5d" presStyleLbl="revTx" presStyleIdx="3" presStyleCnt="5">
        <dgm:presLayoutVars>
          <dgm:bulletEnabled val="1"/>
        </dgm:presLayoutVars>
      </dgm:prSet>
      <dgm:spPr/>
    </dgm:pt>
    <dgm:pt modelId="{622CE043-7E6A-4BC0-AE21-F5531CE7AEC2}" type="pres">
      <dgm:prSet presAssocID="{16493BD0-8C06-48C5-B6ED-475F3E1A5B02}" presName="bullet5e" presStyleLbl="node1" presStyleIdx="4" presStyleCnt="5"/>
      <dgm:spPr/>
    </dgm:pt>
    <dgm:pt modelId="{B13E658D-E134-4DB1-8422-224B57756390}" type="pres">
      <dgm:prSet presAssocID="{16493BD0-8C06-48C5-B6ED-475F3E1A5B02}" presName="textBox5e" presStyleLbl="revTx" presStyleIdx="4" presStyleCnt="5">
        <dgm:presLayoutVars>
          <dgm:bulletEnabled val="1"/>
        </dgm:presLayoutVars>
      </dgm:prSet>
      <dgm:spPr/>
    </dgm:pt>
  </dgm:ptLst>
  <dgm:cxnLst>
    <dgm:cxn modelId="{29E8A603-7AE0-441B-8B7A-7B81BC3598C1}" type="presOf" srcId="{86FE5F7C-FB2A-4055-B4C2-6CB96BB7F8EB}" destId="{266EFD37-C4BA-4B98-91FF-99408950C6B7}" srcOrd="0" destOrd="0" presId="urn:microsoft.com/office/officeart/2005/8/layout/arrow2"/>
    <dgm:cxn modelId="{C683220C-9A40-4775-843B-990DF4B5B508}" srcId="{13D78768-9A86-4653-A12D-C7286C0D42BB}" destId="{0DB5DA53-8F97-4007-BDCE-4683217EEB91}" srcOrd="3" destOrd="0" parTransId="{EDF0EE5D-C02C-4A2A-BD82-8E87748E248D}" sibTransId="{C370DFE1-8498-493F-8A1B-945A4C311135}"/>
    <dgm:cxn modelId="{D8DC5118-AA49-4FEA-9DB3-566A306B53F0}" type="presOf" srcId="{13D78768-9A86-4653-A12D-C7286C0D42BB}" destId="{CF45CB1B-64C1-48FC-883E-85D4770DA166}" srcOrd="0" destOrd="0" presId="urn:microsoft.com/office/officeart/2005/8/layout/arrow2"/>
    <dgm:cxn modelId="{BAC97A2E-A92E-43A5-9D87-CFE331907E56}" type="presOf" srcId="{16493BD0-8C06-48C5-B6ED-475F3E1A5B02}" destId="{B13E658D-E134-4DB1-8422-224B57756390}" srcOrd="0" destOrd="0" presId="urn:microsoft.com/office/officeart/2005/8/layout/arrow2"/>
    <dgm:cxn modelId="{9A053F69-445E-4F33-BCA8-EDF438E938CD}" srcId="{13D78768-9A86-4653-A12D-C7286C0D42BB}" destId="{86FE5F7C-FB2A-4055-B4C2-6CB96BB7F8EB}" srcOrd="1" destOrd="0" parTransId="{78A806BC-1FFF-4CA8-863B-3195EF2FBAB4}" sibTransId="{D5C516B0-C2E9-42FF-BCE0-72F616715634}"/>
    <dgm:cxn modelId="{1B3F6C4E-E060-48C3-8054-6BF104ABAE68}" srcId="{13D78768-9A86-4653-A12D-C7286C0D42BB}" destId="{16493BD0-8C06-48C5-B6ED-475F3E1A5B02}" srcOrd="4" destOrd="0" parTransId="{A9764BF0-CE86-4C2B-A499-01416E8386F7}" sibTransId="{621EDFAE-4141-4981-8832-0AA8B0FE85B8}"/>
    <dgm:cxn modelId="{D35910A7-87D5-42C8-97C0-EC483FE9398B}" srcId="{13D78768-9A86-4653-A12D-C7286C0D42BB}" destId="{2E21AB5F-BB43-4B59-8568-BBC82305B1FC}" srcOrd="0" destOrd="0" parTransId="{EAE46F41-F667-4AAE-AD56-3AC66F66ED57}" sibTransId="{B74FD8C1-A6FD-44BF-BE79-07E7CA32F9F3}"/>
    <dgm:cxn modelId="{D8C058B9-28F4-478D-A3B3-6F6E29698661}" srcId="{13D78768-9A86-4653-A12D-C7286C0D42BB}" destId="{769230A6-B52D-4896-9671-2AF9159A4AA3}" srcOrd="2" destOrd="0" parTransId="{E83D719A-184A-4BCC-A1C4-F2FF8469E03E}" sibTransId="{61AF694A-6977-4721-B45C-8AF973229E79}"/>
    <dgm:cxn modelId="{886B92C1-7F9B-4C0D-AFEE-CC3801C196B3}" type="presOf" srcId="{769230A6-B52D-4896-9671-2AF9159A4AA3}" destId="{002DAA6B-B33E-49DA-B694-3B34833F21AB}" srcOrd="0" destOrd="0" presId="urn:microsoft.com/office/officeart/2005/8/layout/arrow2"/>
    <dgm:cxn modelId="{210B2CCA-C8BC-45FB-A82C-2D105F86B4F2}" type="presOf" srcId="{0DB5DA53-8F97-4007-BDCE-4683217EEB91}" destId="{5B1C8962-4532-4B8A-9964-031DC042A759}" srcOrd="0" destOrd="0" presId="urn:microsoft.com/office/officeart/2005/8/layout/arrow2"/>
    <dgm:cxn modelId="{6D10B8F8-3E98-4CDD-AC56-8750AEE27C59}" type="presOf" srcId="{2E21AB5F-BB43-4B59-8568-BBC82305B1FC}" destId="{30F077AC-A3B4-4D64-B569-07D811725E11}" srcOrd="0" destOrd="0" presId="urn:microsoft.com/office/officeart/2005/8/layout/arrow2"/>
    <dgm:cxn modelId="{3BD9FF1C-152D-4917-98BF-BEEEA4E381C2}" type="presParOf" srcId="{CF45CB1B-64C1-48FC-883E-85D4770DA166}" destId="{54BC2ECC-A199-4561-9455-4BBE8861C498}" srcOrd="0" destOrd="0" presId="urn:microsoft.com/office/officeart/2005/8/layout/arrow2"/>
    <dgm:cxn modelId="{B0089507-3BD2-4970-812E-D7DB44CB7BFB}" type="presParOf" srcId="{CF45CB1B-64C1-48FC-883E-85D4770DA166}" destId="{1AA4AC57-7B45-4E07-89EF-6FA43DC62659}" srcOrd="1" destOrd="0" presId="urn:microsoft.com/office/officeart/2005/8/layout/arrow2"/>
    <dgm:cxn modelId="{D6C7E69C-443E-4DF7-8753-38C571D2F9AE}" type="presParOf" srcId="{1AA4AC57-7B45-4E07-89EF-6FA43DC62659}" destId="{00A546FE-0B59-4635-99A2-35F498F59BF4}" srcOrd="0" destOrd="0" presId="urn:microsoft.com/office/officeart/2005/8/layout/arrow2"/>
    <dgm:cxn modelId="{D5D3D838-B516-47F4-9FCE-50AD72E1E9F9}" type="presParOf" srcId="{1AA4AC57-7B45-4E07-89EF-6FA43DC62659}" destId="{30F077AC-A3B4-4D64-B569-07D811725E11}" srcOrd="1" destOrd="0" presId="urn:microsoft.com/office/officeart/2005/8/layout/arrow2"/>
    <dgm:cxn modelId="{1A92D031-8592-489F-B3B2-346F76CC11FF}" type="presParOf" srcId="{1AA4AC57-7B45-4E07-89EF-6FA43DC62659}" destId="{19A1D586-33D8-46C9-B275-64C4643B9E8C}" srcOrd="2" destOrd="0" presId="urn:microsoft.com/office/officeart/2005/8/layout/arrow2"/>
    <dgm:cxn modelId="{B0D79CF0-0439-40D1-B6BD-4FA3358A03F3}" type="presParOf" srcId="{1AA4AC57-7B45-4E07-89EF-6FA43DC62659}" destId="{266EFD37-C4BA-4B98-91FF-99408950C6B7}" srcOrd="3" destOrd="0" presId="urn:microsoft.com/office/officeart/2005/8/layout/arrow2"/>
    <dgm:cxn modelId="{6991CAFA-8793-4F70-8DF6-4CEB7176510B}" type="presParOf" srcId="{1AA4AC57-7B45-4E07-89EF-6FA43DC62659}" destId="{393CD493-0313-4E5F-BE06-35BF0ACDD2D5}" srcOrd="4" destOrd="0" presId="urn:microsoft.com/office/officeart/2005/8/layout/arrow2"/>
    <dgm:cxn modelId="{175FBC5C-439E-4CA9-BCB1-6649E88D9295}" type="presParOf" srcId="{1AA4AC57-7B45-4E07-89EF-6FA43DC62659}" destId="{002DAA6B-B33E-49DA-B694-3B34833F21AB}" srcOrd="5" destOrd="0" presId="urn:microsoft.com/office/officeart/2005/8/layout/arrow2"/>
    <dgm:cxn modelId="{F51C99C4-85D1-497F-9BF6-62A0FEEB1A80}" type="presParOf" srcId="{1AA4AC57-7B45-4E07-89EF-6FA43DC62659}" destId="{4519FD6A-985F-4CA6-8A7A-3BD0F0A563E3}" srcOrd="6" destOrd="0" presId="urn:microsoft.com/office/officeart/2005/8/layout/arrow2"/>
    <dgm:cxn modelId="{F4DE0C0B-6B2C-4270-9BF6-1C47E7CD2393}" type="presParOf" srcId="{1AA4AC57-7B45-4E07-89EF-6FA43DC62659}" destId="{5B1C8962-4532-4B8A-9964-031DC042A759}" srcOrd="7" destOrd="0" presId="urn:microsoft.com/office/officeart/2005/8/layout/arrow2"/>
    <dgm:cxn modelId="{DCF89AFF-14A4-45A5-933C-5B645422F54E}" type="presParOf" srcId="{1AA4AC57-7B45-4E07-89EF-6FA43DC62659}" destId="{622CE043-7E6A-4BC0-AE21-F5531CE7AEC2}" srcOrd="8" destOrd="0" presId="urn:microsoft.com/office/officeart/2005/8/layout/arrow2"/>
    <dgm:cxn modelId="{EC862020-704B-43C6-97AA-8EEBBC4118F9}" type="presParOf" srcId="{1AA4AC57-7B45-4E07-89EF-6FA43DC62659}" destId="{B13E658D-E134-4DB1-8422-224B5775639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DADOS</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INFORMAÇÃO</a:t>
          </a:r>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CONHECIMENTO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A505D01F-C4F4-4712-AD8A-C7347AF1E894}" type="presOf" srcId="{94D87A6C-BEB5-4224-B99B-FEDCB1634B7C}" destId="{99FD7B23-3C53-4298-B4FE-120F965C811F}" srcOrd="0" destOrd="0" presId="urn:microsoft.com/office/officeart/2005/8/layout/chevron1"/>
    <dgm:cxn modelId="{851A9728-91CB-4335-AA31-66908E341B05}" type="presOf" srcId="{D95F11E2-0CA2-420B-8068-1268B8914F0A}" destId="{97E185B1-E040-4C2A-9779-73F84198D651}"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CE2DE680-61D5-4B22-924D-FAF2E9170F7B}" type="presOf" srcId="{6F48E4C9-EDA3-49F5-89B5-32E5C3519008}" destId="{FCACB038-1F65-4BD6-9F63-20179504AD31}" srcOrd="0" destOrd="0" presId="urn:microsoft.com/office/officeart/2005/8/layout/chevron1"/>
    <dgm:cxn modelId="{96EEA2A1-130E-4549-BF66-86D22C1A813B}" type="presOf" srcId="{56884FE6-6602-442E-B92C-B0B8B04FEEE6}" destId="{1231C238-B035-4FFD-98AF-B35AA96DE99A}"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F1F062E9-8FFC-4F25-9748-98CDE9003F9D}" type="presParOf" srcId="{FCACB038-1F65-4BD6-9F63-20179504AD31}" destId="{97E185B1-E040-4C2A-9779-73F84198D651}" srcOrd="0" destOrd="0" presId="urn:microsoft.com/office/officeart/2005/8/layout/chevron1"/>
    <dgm:cxn modelId="{5C3B3108-E8B9-42EB-81E9-81DA8E6BCCC6}" type="presParOf" srcId="{FCACB038-1F65-4BD6-9F63-20179504AD31}" destId="{498F7F09-46A1-4D93-9F90-D4EFD58368C4}" srcOrd="1" destOrd="0" presId="urn:microsoft.com/office/officeart/2005/8/layout/chevron1"/>
    <dgm:cxn modelId="{591B9186-2DCD-4518-AF04-591E31BE6C2F}" type="presParOf" srcId="{FCACB038-1F65-4BD6-9F63-20179504AD31}" destId="{1231C238-B035-4FFD-98AF-B35AA96DE99A}" srcOrd="2" destOrd="0" presId="urn:microsoft.com/office/officeart/2005/8/layout/chevron1"/>
    <dgm:cxn modelId="{87C48952-02F1-4361-A5B3-A7054A9E62A1}" type="presParOf" srcId="{FCACB038-1F65-4BD6-9F63-20179504AD31}" destId="{E255A0BD-ADE0-4290-9B63-1224364ECD30}" srcOrd="3" destOrd="0" presId="urn:microsoft.com/office/officeart/2005/8/layout/chevron1"/>
    <dgm:cxn modelId="{49E9433E-2BFF-4BE2-A87D-5763CAEB2F54}"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DEFINIÇÃO DO</a:t>
          </a:r>
        </a:p>
        <a:p>
          <a:r>
            <a:rPr lang="pt-BR" dirty="0"/>
            <a:t>ESCOPO</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ANÁLISE</a:t>
          </a:r>
          <a:r>
            <a:rPr lang="pt-BR" baseline="0" dirty="0"/>
            <a:t> DE</a:t>
          </a:r>
        </a:p>
        <a:p>
          <a:r>
            <a:rPr lang="pt-BR" baseline="0" dirty="0"/>
            <a:t>RISCO</a:t>
          </a:r>
          <a:endParaRPr lang="pt-BR" dirty="0"/>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PLANEJAMENTO DE TRATAMENTO</a:t>
          </a:r>
        </a:p>
        <a:p>
          <a:r>
            <a:rPr lang="pt-BR" dirty="0"/>
            <a:t>DO RISCO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CCB16812-8EFD-4DD7-8027-848FCA988A6D}" type="presOf" srcId="{56884FE6-6602-442E-B92C-B0B8B04FEEE6}" destId="{1231C238-B035-4FFD-98AF-B35AA96DE99A}" srcOrd="0" destOrd="0" presId="urn:microsoft.com/office/officeart/2005/8/layout/chevron1"/>
    <dgm:cxn modelId="{17262944-F5A1-41A7-A194-71271C76CD7B}" type="presOf" srcId="{94D87A6C-BEB5-4224-B99B-FEDCB1634B7C}" destId="{99FD7B23-3C53-4298-B4FE-120F965C811F}"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75369159-BD7F-4760-8FEF-22922C7E51E4}" type="presOf" srcId="{6F48E4C9-EDA3-49F5-89B5-32E5C3519008}" destId="{FCACB038-1F65-4BD6-9F63-20179504AD31}" srcOrd="0" destOrd="0" presId="urn:microsoft.com/office/officeart/2005/8/layout/chevron1"/>
    <dgm:cxn modelId="{DAC9F8D3-FC0D-43A2-A968-031413A77054}" type="presOf" srcId="{D95F11E2-0CA2-420B-8068-1268B8914F0A}" destId="{97E185B1-E040-4C2A-9779-73F84198D651}"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BA75383E-A4CD-48BF-B270-731DD984C939}" type="presParOf" srcId="{FCACB038-1F65-4BD6-9F63-20179504AD31}" destId="{97E185B1-E040-4C2A-9779-73F84198D651}" srcOrd="0" destOrd="0" presId="urn:microsoft.com/office/officeart/2005/8/layout/chevron1"/>
    <dgm:cxn modelId="{D0E40C44-BF02-467E-AE2C-50CFD8A54066}" type="presParOf" srcId="{FCACB038-1F65-4BD6-9F63-20179504AD31}" destId="{498F7F09-46A1-4D93-9F90-D4EFD58368C4}" srcOrd="1" destOrd="0" presId="urn:microsoft.com/office/officeart/2005/8/layout/chevron1"/>
    <dgm:cxn modelId="{808FF43A-C455-45AE-8AF5-389B7E353E48}" type="presParOf" srcId="{FCACB038-1F65-4BD6-9F63-20179504AD31}" destId="{1231C238-B035-4FFD-98AF-B35AA96DE99A}" srcOrd="2" destOrd="0" presId="urn:microsoft.com/office/officeart/2005/8/layout/chevron1"/>
    <dgm:cxn modelId="{7E207E99-A214-458A-B42A-B9FB633CE84F}" type="presParOf" srcId="{FCACB038-1F65-4BD6-9F63-20179504AD31}" destId="{E255A0BD-ADE0-4290-9B63-1224364ECD30}" srcOrd="3" destOrd="0" presId="urn:microsoft.com/office/officeart/2005/8/layout/chevron1"/>
    <dgm:cxn modelId="{471233F9-890D-4341-BAA1-AA472993BCC8}"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Planejar a </a:t>
          </a:r>
        </a:p>
        <a:p>
          <a:r>
            <a:rPr lang="pt-BR" dirty="0"/>
            <a:t>implementação</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Implementar e</a:t>
          </a:r>
        </a:p>
        <a:p>
          <a:r>
            <a:rPr lang="pt-BR" dirty="0"/>
            <a:t>controlar</a:t>
          </a:r>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encerrar a </a:t>
          </a:r>
        </a:p>
        <a:p>
          <a:r>
            <a:rPr lang="pt-BR" dirty="0"/>
            <a:t>implementação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BD1E0302-1916-4FB6-83D9-39085E00D22F}" type="presOf" srcId="{6F48E4C9-EDA3-49F5-89B5-32E5C3519008}" destId="{FCACB038-1F65-4BD6-9F63-20179504AD31}" srcOrd="0" destOrd="0" presId="urn:microsoft.com/office/officeart/2005/8/layout/chevron1"/>
    <dgm:cxn modelId="{21DB7D34-1BCC-4124-955B-A94C09A8EF06}" type="presOf" srcId="{D95F11E2-0CA2-420B-8068-1268B8914F0A}" destId="{97E185B1-E040-4C2A-9779-73F84198D651}" srcOrd="0" destOrd="0" presId="urn:microsoft.com/office/officeart/2005/8/layout/chevron1"/>
    <dgm:cxn modelId="{F3FA9639-083E-460E-89B2-D821586DF62A}" type="presOf" srcId="{94D87A6C-BEB5-4224-B99B-FEDCB1634B7C}" destId="{99FD7B23-3C53-4298-B4FE-120F965C811F}"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6F052470-4FF3-4B58-BFF1-8CA4F774F7EE}" type="presOf" srcId="{56884FE6-6602-442E-B92C-B0B8B04FEEE6}" destId="{1231C238-B035-4FFD-98AF-B35AA96DE99A}"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E820D0D0-DE4D-4892-A7A2-8E8C43A06C39}" type="presParOf" srcId="{FCACB038-1F65-4BD6-9F63-20179504AD31}" destId="{97E185B1-E040-4C2A-9779-73F84198D651}" srcOrd="0" destOrd="0" presId="urn:microsoft.com/office/officeart/2005/8/layout/chevron1"/>
    <dgm:cxn modelId="{298EE2F5-9E08-4B5D-BEFE-5C1AF59343F0}" type="presParOf" srcId="{FCACB038-1F65-4BD6-9F63-20179504AD31}" destId="{498F7F09-46A1-4D93-9F90-D4EFD58368C4}" srcOrd="1" destOrd="0" presId="urn:microsoft.com/office/officeart/2005/8/layout/chevron1"/>
    <dgm:cxn modelId="{B58D0B9F-2DA1-47BD-B85F-2A1A74DBF734}" type="presParOf" srcId="{FCACB038-1F65-4BD6-9F63-20179504AD31}" destId="{1231C238-B035-4FFD-98AF-B35AA96DE99A}" srcOrd="2" destOrd="0" presId="urn:microsoft.com/office/officeart/2005/8/layout/chevron1"/>
    <dgm:cxn modelId="{142E374B-98C5-4B43-BE0D-937775A1269F}" type="presParOf" srcId="{FCACB038-1F65-4BD6-9F63-20179504AD31}" destId="{E255A0BD-ADE0-4290-9B63-1224364ECD30}" srcOrd="3" destOrd="0" presId="urn:microsoft.com/office/officeart/2005/8/layout/chevron1"/>
    <dgm:cxn modelId="{2FCABA60-7A4E-4ADD-80B0-C50FA5ABE9F5}"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D0F07-9F93-45F3-A997-F65936D4814B}" type="doc">
      <dgm:prSet loTypeId="urn:microsoft.com/office/officeart/2005/8/layout/cycle2" loCatId="cycle" qsTypeId="urn:microsoft.com/office/officeart/2005/8/quickstyle/simple5" qsCatId="simple" csTypeId="urn:microsoft.com/office/officeart/2005/8/colors/colorful1" csCatId="colorful" phldr="1"/>
      <dgm:spPr>
        <a:scene3d>
          <a:camera prst="orthographicFront">
            <a:rot lat="0" lon="0" rev="0"/>
          </a:camera>
          <a:lightRig rig="glow" dir="t">
            <a:rot lat="0" lon="0" rev="4800000"/>
          </a:lightRig>
        </a:scene3d>
      </dgm:spPr>
      <dgm:t>
        <a:bodyPr/>
        <a:lstStyle/>
        <a:p>
          <a:endParaRPr lang="pt-BR"/>
        </a:p>
      </dgm:t>
    </dgm:pt>
    <dgm:pt modelId="{95DA7C18-AC91-488D-BEE6-2843CEA814BB}">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2</a:t>
          </a:r>
        </a:p>
      </dgm:t>
    </dgm:pt>
    <dgm:pt modelId="{3DFFC7BC-907A-42EA-A542-57EC20CD7843}" type="parTrans" cxnId="{51BDB882-8AE9-46AF-871A-0CC06E9CB46C}">
      <dgm:prSet/>
      <dgm:spPr/>
      <dgm:t>
        <a:bodyPr/>
        <a:lstStyle/>
        <a:p>
          <a:endParaRPr lang="pt-BR"/>
        </a:p>
      </dgm:t>
    </dgm:pt>
    <dgm:pt modelId="{53FC37BB-7806-4569-9776-F88AD785791D}" type="sibTrans" cxnId="{51BDB882-8AE9-46AF-871A-0CC06E9CB46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1DE8D6E4-DCF7-4674-BA85-219F08E7E3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a:t>
          </a:r>
        </a:p>
      </dgm:t>
    </dgm:pt>
    <dgm:pt modelId="{124C1D44-8BB1-485B-97E7-10D23E7D51C3}" type="parTrans" cxnId="{AA76418B-5DB3-445C-A01D-CD9BEC5422F0}">
      <dgm:prSet/>
      <dgm:spPr/>
      <dgm:t>
        <a:bodyPr/>
        <a:lstStyle/>
        <a:p>
          <a:endParaRPr lang="pt-BR"/>
        </a:p>
      </dgm:t>
    </dgm:pt>
    <dgm:pt modelId="{2E28844A-DF77-480F-AA0E-85E042233950}" type="sibTrans" cxnId="{AA76418B-5DB3-445C-A01D-CD9BEC5422F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D7BD5A2B-7974-4FE4-BE00-67A41CD7171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9</a:t>
          </a:r>
        </a:p>
      </dgm:t>
    </dgm:pt>
    <dgm:pt modelId="{B0F932BA-9EDF-49AF-8F97-76BDA3581981}" type="parTrans" cxnId="{A7400621-463C-40F8-B553-86B22C488E27}">
      <dgm:prSet/>
      <dgm:spPr/>
      <dgm:t>
        <a:bodyPr/>
        <a:lstStyle/>
        <a:p>
          <a:endParaRPr lang="pt-BR"/>
        </a:p>
      </dgm:t>
    </dgm:pt>
    <dgm:pt modelId="{80068A69-63CA-49BD-8FF5-9DCD5AEBA4BD}" type="sibTrans" cxnId="{A7400621-463C-40F8-B553-86B22C488E2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3954536-AD4C-491B-A96A-1BEF6B61183D}">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10</a:t>
          </a:r>
        </a:p>
      </dgm:t>
    </dgm:pt>
    <dgm:pt modelId="{D9A43F20-4E18-4268-B39F-CBAE34D27000}" type="parTrans" cxnId="{89DD639E-7B5C-4F2A-B543-DCD99902544D}">
      <dgm:prSet/>
      <dgm:spPr/>
      <dgm:t>
        <a:bodyPr/>
        <a:lstStyle/>
        <a:p>
          <a:endParaRPr lang="pt-BR"/>
        </a:p>
      </dgm:t>
    </dgm:pt>
    <dgm:pt modelId="{9E9EA3B7-EEFD-43A8-9003-58143A11CAD6}" type="sibTrans" cxnId="{89DD639E-7B5C-4F2A-B543-DCD99902544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2B9A9F7-B547-43B0-A11F-7B4BB9B17A21}">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11</a:t>
          </a:r>
        </a:p>
      </dgm:t>
    </dgm:pt>
    <dgm:pt modelId="{654ABA71-0198-4375-A8E7-6F07ED217F13}" type="parTrans" cxnId="{A89E0DD4-82F0-4236-9C4D-14025B33A985}">
      <dgm:prSet/>
      <dgm:spPr/>
      <dgm:t>
        <a:bodyPr/>
        <a:lstStyle/>
        <a:p>
          <a:endParaRPr lang="pt-BR"/>
        </a:p>
      </dgm:t>
    </dgm:pt>
    <dgm:pt modelId="{2045451E-8F91-4A5D-9C1A-0C593DEA34D2}" type="sibTrans" cxnId="{A89E0DD4-82F0-4236-9C4D-14025B33A98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D828867-12E2-461F-A024-CAFE5922135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3</a:t>
          </a:r>
        </a:p>
      </dgm:t>
    </dgm:pt>
    <dgm:pt modelId="{0BC829F6-EEBC-47D2-A43B-F50D55CF5BAD}" type="parTrans" cxnId="{DC8B817F-A027-4579-93E9-6F2C702C957C}">
      <dgm:prSet/>
      <dgm:spPr/>
      <dgm:t>
        <a:bodyPr/>
        <a:lstStyle/>
        <a:p>
          <a:endParaRPr lang="pt-BR"/>
        </a:p>
      </dgm:t>
    </dgm:pt>
    <dgm:pt modelId="{DDC1971A-4789-4967-9823-143C1EB226E7}" type="sibTrans" cxnId="{DC8B817F-A027-4579-93E9-6F2C702C957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3B193A27-8284-46FE-9889-96EFCAB063F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4</a:t>
          </a:r>
        </a:p>
      </dgm:t>
    </dgm:pt>
    <dgm:pt modelId="{E80776D2-2BA3-4D62-830D-40C7A6183C5C}" type="parTrans" cxnId="{05D69B69-6493-4EE6-912C-D1EFDECDB61C}">
      <dgm:prSet/>
      <dgm:spPr/>
      <dgm:t>
        <a:bodyPr/>
        <a:lstStyle/>
        <a:p>
          <a:endParaRPr lang="pt-BR"/>
        </a:p>
      </dgm:t>
    </dgm:pt>
    <dgm:pt modelId="{7E19991E-E6C1-4FFB-A613-4D9CA3F01572}" type="sibTrans" cxnId="{05D69B69-6493-4EE6-912C-D1EFDECDB61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5AEDDB52-B935-4D58-BD8F-041B699C4DB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5</a:t>
          </a:r>
        </a:p>
      </dgm:t>
    </dgm:pt>
    <dgm:pt modelId="{7B48DBF6-821D-4AAE-B6C0-358342C2441E}" type="parTrans" cxnId="{B6D1A614-8F58-4261-BD03-E7593F5B6033}">
      <dgm:prSet/>
      <dgm:spPr/>
      <dgm:t>
        <a:bodyPr/>
        <a:lstStyle/>
        <a:p>
          <a:endParaRPr lang="pt-BR"/>
        </a:p>
      </dgm:t>
    </dgm:pt>
    <dgm:pt modelId="{97E27799-5C45-4385-8A4B-DCE4539809E2}" type="sibTrans" cxnId="{B6D1A614-8F58-4261-BD03-E7593F5B603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FC16D66-0FA5-4072-A447-C5F6386E80DA}">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6</a:t>
          </a:r>
        </a:p>
      </dgm:t>
    </dgm:pt>
    <dgm:pt modelId="{58B54C87-9F13-488B-B2E5-45C5FC9EBAB9}" type="parTrans" cxnId="{94CE16E2-1BC0-49EB-BC98-37E5C0920E3D}">
      <dgm:prSet/>
      <dgm:spPr/>
      <dgm:t>
        <a:bodyPr/>
        <a:lstStyle/>
        <a:p>
          <a:endParaRPr lang="pt-BR"/>
        </a:p>
      </dgm:t>
    </dgm:pt>
    <dgm:pt modelId="{21FFAF27-81D6-47A5-A79D-A4852E2B57D8}" type="sibTrans" cxnId="{94CE16E2-1BC0-49EB-BC98-37E5C0920E3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98F2CF1C-1031-4543-878A-621AB93B40D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7</a:t>
          </a:r>
        </a:p>
      </dgm:t>
    </dgm:pt>
    <dgm:pt modelId="{6E1CFB49-5AC7-45A9-806A-F1B9B31ECA19}" type="parTrans" cxnId="{D66C4E6C-5F00-449F-9C33-23BC76601556}">
      <dgm:prSet/>
      <dgm:spPr/>
      <dgm:t>
        <a:bodyPr/>
        <a:lstStyle/>
        <a:p>
          <a:endParaRPr lang="pt-BR"/>
        </a:p>
      </dgm:t>
    </dgm:pt>
    <dgm:pt modelId="{72F79A1E-C6EB-44AD-8F4F-C8FA80BF5E99}" type="sibTrans" cxnId="{D66C4E6C-5F00-449F-9C33-23BC7660155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2C924177-DFE1-4C4C-8653-4D78D4848FD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8</a:t>
          </a:r>
        </a:p>
      </dgm:t>
    </dgm:pt>
    <dgm:pt modelId="{AF9A0D8E-702E-433D-A4A6-154CF773418C}" type="parTrans" cxnId="{59791779-50EB-4A4B-9F5F-856774DB6F55}">
      <dgm:prSet/>
      <dgm:spPr/>
      <dgm:t>
        <a:bodyPr/>
        <a:lstStyle/>
        <a:p>
          <a:endParaRPr lang="pt-BR"/>
        </a:p>
      </dgm:t>
    </dgm:pt>
    <dgm:pt modelId="{F17210D0-0A7B-4AC8-B1C8-16E3C9E9ED24}" type="sibTrans" cxnId="{59791779-50EB-4A4B-9F5F-856774DB6F5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583610B5-BA20-4F3D-8985-4E6C30F57BB3}" type="pres">
      <dgm:prSet presAssocID="{E90D0F07-9F93-45F3-A997-F65936D4814B}" presName="cycle" presStyleCnt="0">
        <dgm:presLayoutVars>
          <dgm:dir/>
          <dgm:resizeHandles val="exact"/>
        </dgm:presLayoutVars>
      </dgm:prSet>
      <dgm:spPr/>
    </dgm:pt>
    <dgm:pt modelId="{4BB79B86-A926-4CF0-8422-9B6081964D44}" type="pres">
      <dgm:prSet presAssocID="{1DE8D6E4-DCF7-4674-BA85-219F08E7E37C}" presName="node" presStyleLbl="node1" presStyleIdx="0" presStyleCnt="11">
        <dgm:presLayoutVars>
          <dgm:bulletEnabled val="1"/>
        </dgm:presLayoutVars>
      </dgm:prSet>
      <dgm:spPr/>
    </dgm:pt>
    <dgm:pt modelId="{CA242820-D25D-4D9A-B1DB-1827BE4B0CDA}" type="pres">
      <dgm:prSet presAssocID="{2E28844A-DF77-480F-AA0E-85E042233950}" presName="sibTrans" presStyleLbl="sibTrans2D1" presStyleIdx="0" presStyleCnt="11"/>
      <dgm:spPr/>
    </dgm:pt>
    <dgm:pt modelId="{45702192-F3DD-4651-8ED9-5CB6AC93FEB8}" type="pres">
      <dgm:prSet presAssocID="{2E28844A-DF77-480F-AA0E-85E042233950}" presName="connectorText" presStyleLbl="sibTrans2D1" presStyleIdx="0" presStyleCnt="11"/>
      <dgm:spPr/>
    </dgm:pt>
    <dgm:pt modelId="{8A0CF169-9719-42B6-94D5-5615EFBEAFAF}" type="pres">
      <dgm:prSet presAssocID="{95DA7C18-AC91-488D-BEE6-2843CEA814BB}" presName="node" presStyleLbl="node1" presStyleIdx="1" presStyleCnt="11">
        <dgm:presLayoutVars>
          <dgm:bulletEnabled val="1"/>
        </dgm:presLayoutVars>
      </dgm:prSet>
      <dgm:spPr/>
    </dgm:pt>
    <dgm:pt modelId="{0BE76003-A141-43F3-94DF-2EAAAB4A5437}" type="pres">
      <dgm:prSet presAssocID="{53FC37BB-7806-4569-9776-F88AD785791D}" presName="sibTrans" presStyleLbl="sibTrans2D1" presStyleIdx="1" presStyleCnt="11"/>
      <dgm:spPr/>
    </dgm:pt>
    <dgm:pt modelId="{E3F5962F-FB8A-4D44-BDD7-33F4C8CAE9E6}" type="pres">
      <dgm:prSet presAssocID="{53FC37BB-7806-4569-9776-F88AD785791D}" presName="connectorText" presStyleLbl="sibTrans2D1" presStyleIdx="1" presStyleCnt="11"/>
      <dgm:spPr/>
    </dgm:pt>
    <dgm:pt modelId="{0C5769BA-AAE5-43F8-9DF1-8A81489348AB}" type="pres">
      <dgm:prSet presAssocID="{7D828867-12E2-461F-A024-CAFE5922135F}" presName="node" presStyleLbl="node1" presStyleIdx="2" presStyleCnt="11">
        <dgm:presLayoutVars>
          <dgm:bulletEnabled val="1"/>
        </dgm:presLayoutVars>
      </dgm:prSet>
      <dgm:spPr/>
    </dgm:pt>
    <dgm:pt modelId="{CF89526E-1831-4BAB-97A7-54FFF09C48EA}" type="pres">
      <dgm:prSet presAssocID="{DDC1971A-4789-4967-9823-143C1EB226E7}" presName="sibTrans" presStyleLbl="sibTrans2D1" presStyleIdx="2" presStyleCnt="11"/>
      <dgm:spPr/>
    </dgm:pt>
    <dgm:pt modelId="{46C34561-392D-4BEF-BE1F-F6095CFA41D2}" type="pres">
      <dgm:prSet presAssocID="{DDC1971A-4789-4967-9823-143C1EB226E7}" presName="connectorText" presStyleLbl="sibTrans2D1" presStyleIdx="2" presStyleCnt="11"/>
      <dgm:spPr/>
    </dgm:pt>
    <dgm:pt modelId="{C3095BD3-0B5B-41A5-AC25-C731750D843D}" type="pres">
      <dgm:prSet presAssocID="{3B193A27-8284-46FE-9889-96EFCAB063F6}" presName="node" presStyleLbl="node1" presStyleIdx="3" presStyleCnt="11">
        <dgm:presLayoutVars>
          <dgm:bulletEnabled val="1"/>
        </dgm:presLayoutVars>
      </dgm:prSet>
      <dgm:spPr/>
    </dgm:pt>
    <dgm:pt modelId="{78D74795-BEEA-4DED-86BE-C24D49D03205}" type="pres">
      <dgm:prSet presAssocID="{7E19991E-E6C1-4FFB-A613-4D9CA3F01572}" presName="sibTrans" presStyleLbl="sibTrans2D1" presStyleIdx="3" presStyleCnt="11"/>
      <dgm:spPr/>
    </dgm:pt>
    <dgm:pt modelId="{2B122AE5-2A5E-480C-94C2-14362BFEB4F4}" type="pres">
      <dgm:prSet presAssocID="{7E19991E-E6C1-4FFB-A613-4D9CA3F01572}" presName="connectorText" presStyleLbl="sibTrans2D1" presStyleIdx="3" presStyleCnt="11"/>
      <dgm:spPr/>
    </dgm:pt>
    <dgm:pt modelId="{26D76D61-CDEC-4DE3-8C67-7B403AFC951F}" type="pres">
      <dgm:prSet presAssocID="{5AEDDB52-B935-4D58-BD8F-041B699C4DBF}" presName="node" presStyleLbl="node1" presStyleIdx="4" presStyleCnt="11">
        <dgm:presLayoutVars>
          <dgm:bulletEnabled val="1"/>
        </dgm:presLayoutVars>
      </dgm:prSet>
      <dgm:spPr/>
    </dgm:pt>
    <dgm:pt modelId="{067A94D9-B189-4749-9102-86BCA14C55DA}" type="pres">
      <dgm:prSet presAssocID="{97E27799-5C45-4385-8A4B-DCE4539809E2}" presName="sibTrans" presStyleLbl="sibTrans2D1" presStyleIdx="4" presStyleCnt="11"/>
      <dgm:spPr/>
    </dgm:pt>
    <dgm:pt modelId="{92959AD5-B091-4CD4-8E72-BBB9A75153E3}" type="pres">
      <dgm:prSet presAssocID="{97E27799-5C45-4385-8A4B-DCE4539809E2}" presName="connectorText" presStyleLbl="sibTrans2D1" presStyleIdx="4" presStyleCnt="11"/>
      <dgm:spPr/>
    </dgm:pt>
    <dgm:pt modelId="{73BF6DB5-7610-45CB-9F3C-084F983E555E}" type="pres">
      <dgm:prSet presAssocID="{7FC16D66-0FA5-4072-A447-C5F6386E80DA}" presName="node" presStyleLbl="node1" presStyleIdx="5" presStyleCnt="11">
        <dgm:presLayoutVars>
          <dgm:bulletEnabled val="1"/>
        </dgm:presLayoutVars>
      </dgm:prSet>
      <dgm:spPr/>
    </dgm:pt>
    <dgm:pt modelId="{F383AFC3-0571-411E-8170-D515F48BE0F6}" type="pres">
      <dgm:prSet presAssocID="{21FFAF27-81D6-47A5-A79D-A4852E2B57D8}" presName="sibTrans" presStyleLbl="sibTrans2D1" presStyleIdx="5" presStyleCnt="11"/>
      <dgm:spPr/>
    </dgm:pt>
    <dgm:pt modelId="{457BD765-BDC5-441E-9A8A-D4218E71C018}" type="pres">
      <dgm:prSet presAssocID="{21FFAF27-81D6-47A5-A79D-A4852E2B57D8}" presName="connectorText" presStyleLbl="sibTrans2D1" presStyleIdx="5" presStyleCnt="11"/>
      <dgm:spPr/>
    </dgm:pt>
    <dgm:pt modelId="{F370C59A-27C4-4E40-A72D-BF7DA7F247C4}" type="pres">
      <dgm:prSet presAssocID="{98F2CF1C-1031-4543-878A-621AB93B40D4}" presName="node" presStyleLbl="node1" presStyleIdx="6" presStyleCnt="11">
        <dgm:presLayoutVars>
          <dgm:bulletEnabled val="1"/>
        </dgm:presLayoutVars>
      </dgm:prSet>
      <dgm:spPr/>
    </dgm:pt>
    <dgm:pt modelId="{D9C5EF3C-D1AC-43C1-9896-5D6CF28E82C0}" type="pres">
      <dgm:prSet presAssocID="{72F79A1E-C6EB-44AD-8F4F-C8FA80BF5E99}" presName="sibTrans" presStyleLbl="sibTrans2D1" presStyleIdx="6" presStyleCnt="11"/>
      <dgm:spPr/>
    </dgm:pt>
    <dgm:pt modelId="{75A7A54F-96D6-49C2-9340-A43BCB77619D}" type="pres">
      <dgm:prSet presAssocID="{72F79A1E-C6EB-44AD-8F4F-C8FA80BF5E99}" presName="connectorText" presStyleLbl="sibTrans2D1" presStyleIdx="6" presStyleCnt="11"/>
      <dgm:spPr/>
    </dgm:pt>
    <dgm:pt modelId="{1B0B7F2A-9594-4F15-BD79-AD241E212ADD}" type="pres">
      <dgm:prSet presAssocID="{2C924177-DFE1-4C4C-8653-4D78D4848FDF}" presName="node" presStyleLbl="node1" presStyleIdx="7" presStyleCnt="11">
        <dgm:presLayoutVars>
          <dgm:bulletEnabled val="1"/>
        </dgm:presLayoutVars>
      </dgm:prSet>
      <dgm:spPr/>
    </dgm:pt>
    <dgm:pt modelId="{95FEC829-F046-4CFF-A00F-DA1FA2D7B2E8}" type="pres">
      <dgm:prSet presAssocID="{F17210D0-0A7B-4AC8-B1C8-16E3C9E9ED24}" presName="sibTrans" presStyleLbl="sibTrans2D1" presStyleIdx="7" presStyleCnt="11"/>
      <dgm:spPr/>
    </dgm:pt>
    <dgm:pt modelId="{0627DA3D-7FA2-4AEF-9B42-EACAE05E871C}" type="pres">
      <dgm:prSet presAssocID="{F17210D0-0A7B-4AC8-B1C8-16E3C9E9ED24}" presName="connectorText" presStyleLbl="sibTrans2D1" presStyleIdx="7" presStyleCnt="11"/>
      <dgm:spPr/>
    </dgm:pt>
    <dgm:pt modelId="{A0C61503-D7F1-44BD-8810-94731F67A642}" type="pres">
      <dgm:prSet presAssocID="{D7BD5A2B-7974-4FE4-BE00-67A41CD71719}" presName="node" presStyleLbl="node1" presStyleIdx="8" presStyleCnt="11">
        <dgm:presLayoutVars>
          <dgm:bulletEnabled val="1"/>
        </dgm:presLayoutVars>
      </dgm:prSet>
      <dgm:spPr/>
    </dgm:pt>
    <dgm:pt modelId="{0BCBA5E5-85AB-4571-B4F6-0B102C20B4D2}" type="pres">
      <dgm:prSet presAssocID="{80068A69-63CA-49BD-8FF5-9DCD5AEBA4BD}" presName="sibTrans" presStyleLbl="sibTrans2D1" presStyleIdx="8" presStyleCnt="11"/>
      <dgm:spPr/>
    </dgm:pt>
    <dgm:pt modelId="{BE012EEC-B1DB-4D13-8CB9-7B7740D13383}" type="pres">
      <dgm:prSet presAssocID="{80068A69-63CA-49BD-8FF5-9DCD5AEBA4BD}" presName="connectorText" presStyleLbl="sibTrans2D1" presStyleIdx="8" presStyleCnt="11"/>
      <dgm:spPr/>
    </dgm:pt>
    <dgm:pt modelId="{19FF9893-8674-46BF-ABD9-530987AE4316}" type="pres">
      <dgm:prSet presAssocID="{73954536-AD4C-491B-A96A-1BEF6B61183D}" presName="node" presStyleLbl="node1" presStyleIdx="9" presStyleCnt="11">
        <dgm:presLayoutVars>
          <dgm:bulletEnabled val="1"/>
        </dgm:presLayoutVars>
      </dgm:prSet>
      <dgm:spPr/>
    </dgm:pt>
    <dgm:pt modelId="{3E8772C5-8355-4BE9-8913-EB1282770E2A}" type="pres">
      <dgm:prSet presAssocID="{9E9EA3B7-EEFD-43A8-9003-58143A11CAD6}" presName="sibTrans" presStyleLbl="sibTrans2D1" presStyleIdx="9" presStyleCnt="11"/>
      <dgm:spPr/>
    </dgm:pt>
    <dgm:pt modelId="{04377672-6C46-4E3A-8E0A-7903297ABB2D}" type="pres">
      <dgm:prSet presAssocID="{9E9EA3B7-EEFD-43A8-9003-58143A11CAD6}" presName="connectorText" presStyleLbl="sibTrans2D1" presStyleIdx="9" presStyleCnt="11"/>
      <dgm:spPr/>
    </dgm:pt>
    <dgm:pt modelId="{1ABE3152-FD6C-4B51-8713-C53E89BF7569}" type="pres">
      <dgm:prSet presAssocID="{E2B9A9F7-B547-43B0-A11F-7B4BB9B17A21}" presName="node" presStyleLbl="node1" presStyleIdx="10" presStyleCnt="11">
        <dgm:presLayoutVars>
          <dgm:bulletEnabled val="1"/>
        </dgm:presLayoutVars>
      </dgm:prSet>
      <dgm:spPr/>
    </dgm:pt>
    <dgm:pt modelId="{943E4C42-3234-4FC8-B79F-A89A586BA046}" type="pres">
      <dgm:prSet presAssocID="{2045451E-8F91-4A5D-9C1A-0C593DEA34D2}" presName="sibTrans" presStyleLbl="sibTrans2D1" presStyleIdx="10" presStyleCnt="11"/>
      <dgm:spPr/>
    </dgm:pt>
    <dgm:pt modelId="{03E8E241-EF3C-4123-8E03-E30E42334F44}" type="pres">
      <dgm:prSet presAssocID="{2045451E-8F91-4A5D-9C1A-0C593DEA34D2}" presName="connectorText" presStyleLbl="sibTrans2D1" presStyleIdx="10" presStyleCnt="11"/>
      <dgm:spPr/>
    </dgm:pt>
  </dgm:ptLst>
  <dgm:cxnLst>
    <dgm:cxn modelId="{A7631E00-16B5-4BE3-83A1-FFF5D0742F7B}" type="presOf" srcId="{72F79A1E-C6EB-44AD-8F4F-C8FA80BF5E99}" destId="{D9C5EF3C-D1AC-43C1-9896-5D6CF28E82C0}" srcOrd="0" destOrd="0" presId="urn:microsoft.com/office/officeart/2005/8/layout/cycle2"/>
    <dgm:cxn modelId="{EBE6C30B-2E8C-46D1-971C-AB4D193ADF17}" type="presOf" srcId="{97E27799-5C45-4385-8A4B-DCE4539809E2}" destId="{067A94D9-B189-4749-9102-86BCA14C55DA}" srcOrd="0" destOrd="0" presId="urn:microsoft.com/office/officeart/2005/8/layout/cycle2"/>
    <dgm:cxn modelId="{B6D1A614-8F58-4261-BD03-E7593F5B6033}" srcId="{E90D0F07-9F93-45F3-A997-F65936D4814B}" destId="{5AEDDB52-B935-4D58-BD8F-041B699C4DBF}" srcOrd="4" destOrd="0" parTransId="{7B48DBF6-821D-4AAE-B6C0-358342C2441E}" sibTransId="{97E27799-5C45-4385-8A4B-DCE4539809E2}"/>
    <dgm:cxn modelId="{73019516-C3A0-4532-860E-2EBFD25602E0}" type="presOf" srcId="{D7BD5A2B-7974-4FE4-BE00-67A41CD71719}" destId="{A0C61503-D7F1-44BD-8810-94731F67A642}" srcOrd="0" destOrd="0" presId="urn:microsoft.com/office/officeart/2005/8/layout/cycle2"/>
    <dgm:cxn modelId="{6FBA1B1C-4EF3-449F-B72F-566910244BC5}" type="presOf" srcId="{21FFAF27-81D6-47A5-A79D-A4852E2B57D8}" destId="{F383AFC3-0571-411E-8170-D515F48BE0F6}" srcOrd="0" destOrd="0" presId="urn:microsoft.com/office/officeart/2005/8/layout/cycle2"/>
    <dgm:cxn modelId="{0AE8DC1E-2933-4267-A9CE-12F0651C29B3}" type="presOf" srcId="{7D828867-12E2-461F-A024-CAFE5922135F}" destId="{0C5769BA-AAE5-43F8-9DF1-8A81489348AB}" srcOrd="0" destOrd="0" presId="urn:microsoft.com/office/officeart/2005/8/layout/cycle2"/>
    <dgm:cxn modelId="{A7400621-463C-40F8-B553-86B22C488E27}" srcId="{E90D0F07-9F93-45F3-A997-F65936D4814B}" destId="{D7BD5A2B-7974-4FE4-BE00-67A41CD71719}" srcOrd="8" destOrd="0" parTransId="{B0F932BA-9EDF-49AF-8F97-76BDA3581981}" sibTransId="{80068A69-63CA-49BD-8FF5-9DCD5AEBA4BD}"/>
    <dgm:cxn modelId="{A6912A29-EE33-43CB-871D-F7EDE33FC591}" type="presOf" srcId="{9E9EA3B7-EEFD-43A8-9003-58143A11CAD6}" destId="{04377672-6C46-4E3A-8E0A-7903297ABB2D}" srcOrd="1" destOrd="0" presId="urn:microsoft.com/office/officeart/2005/8/layout/cycle2"/>
    <dgm:cxn modelId="{5633D42B-676A-4719-AAD8-74CD48D2F0A3}" type="presOf" srcId="{72F79A1E-C6EB-44AD-8F4F-C8FA80BF5E99}" destId="{75A7A54F-96D6-49C2-9340-A43BCB77619D}" srcOrd="1" destOrd="0" presId="urn:microsoft.com/office/officeart/2005/8/layout/cycle2"/>
    <dgm:cxn modelId="{8D2DB632-BC17-412D-9530-B6D85265A56F}" type="presOf" srcId="{53FC37BB-7806-4569-9776-F88AD785791D}" destId="{0BE76003-A141-43F3-94DF-2EAAAB4A5437}" srcOrd="0" destOrd="0" presId="urn:microsoft.com/office/officeart/2005/8/layout/cycle2"/>
    <dgm:cxn modelId="{802E0D38-BCEC-4C3A-8BD9-44A1D4C6DC6B}" type="presOf" srcId="{E90D0F07-9F93-45F3-A997-F65936D4814B}" destId="{583610B5-BA20-4F3D-8985-4E6C30F57BB3}" srcOrd="0" destOrd="0" presId="urn:microsoft.com/office/officeart/2005/8/layout/cycle2"/>
    <dgm:cxn modelId="{88027E67-C564-4E45-AC82-1937D9BB13AC}" type="presOf" srcId="{98F2CF1C-1031-4543-878A-621AB93B40D4}" destId="{F370C59A-27C4-4E40-A72D-BF7DA7F247C4}" srcOrd="0" destOrd="0" presId="urn:microsoft.com/office/officeart/2005/8/layout/cycle2"/>
    <dgm:cxn modelId="{6A174E48-E242-4296-8856-09419BED85D1}" type="presOf" srcId="{80068A69-63CA-49BD-8FF5-9DCD5AEBA4BD}" destId="{0BCBA5E5-85AB-4571-B4F6-0B102C20B4D2}" srcOrd="0" destOrd="0" presId="urn:microsoft.com/office/officeart/2005/8/layout/cycle2"/>
    <dgm:cxn modelId="{941E3369-8186-41A2-ACEE-0E4FF44EDCBA}" type="presOf" srcId="{F17210D0-0A7B-4AC8-B1C8-16E3C9E9ED24}" destId="{95FEC829-F046-4CFF-A00F-DA1FA2D7B2E8}" srcOrd="0" destOrd="0" presId="urn:microsoft.com/office/officeart/2005/8/layout/cycle2"/>
    <dgm:cxn modelId="{05D69B69-6493-4EE6-912C-D1EFDECDB61C}" srcId="{E90D0F07-9F93-45F3-A997-F65936D4814B}" destId="{3B193A27-8284-46FE-9889-96EFCAB063F6}" srcOrd="3" destOrd="0" parTransId="{E80776D2-2BA3-4D62-830D-40C7A6183C5C}" sibTransId="{7E19991E-E6C1-4FFB-A613-4D9CA3F01572}"/>
    <dgm:cxn modelId="{2E91B749-3360-477F-9957-F99CBA1C9686}" type="presOf" srcId="{7E19991E-E6C1-4FFB-A613-4D9CA3F01572}" destId="{78D74795-BEEA-4DED-86BE-C24D49D03205}" srcOrd="0" destOrd="0" presId="urn:microsoft.com/office/officeart/2005/8/layout/cycle2"/>
    <dgm:cxn modelId="{9D8F094C-DDE5-4587-A1B4-D5F158F27D34}" type="presOf" srcId="{F17210D0-0A7B-4AC8-B1C8-16E3C9E9ED24}" destId="{0627DA3D-7FA2-4AEF-9B42-EACAE05E871C}" srcOrd="1" destOrd="0" presId="urn:microsoft.com/office/officeart/2005/8/layout/cycle2"/>
    <dgm:cxn modelId="{4D05356C-31A6-46DF-869A-F7C12F0F1916}" type="presOf" srcId="{2C924177-DFE1-4C4C-8653-4D78D4848FDF}" destId="{1B0B7F2A-9594-4F15-BD79-AD241E212ADD}" srcOrd="0" destOrd="0" presId="urn:microsoft.com/office/officeart/2005/8/layout/cycle2"/>
    <dgm:cxn modelId="{D66C4E6C-5F00-449F-9C33-23BC76601556}" srcId="{E90D0F07-9F93-45F3-A997-F65936D4814B}" destId="{98F2CF1C-1031-4543-878A-621AB93B40D4}" srcOrd="6" destOrd="0" parTransId="{6E1CFB49-5AC7-45A9-806A-F1B9B31ECA19}" sibTransId="{72F79A1E-C6EB-44AD-8F4F-C8FA80BF5E99}"/>
    <dgm:cxn modelId="{BBEDE44F-D48F-440F-BFD8-B8628E45625A}" type="presOf" srcId="{2E28844A-DF77-480F-AA0E-85E042233950}" destId="{45702192-F3DD-4651-8ED9-5CB6AC93FEB8}" srcOrd="1" destOrd="0" presId="urn:microsoft.com/office/officeart/2005/8/layout/cycle2"/>
    <dgm:cxn modelId="{FEB82B51-CB6C-409A-BCAC-E03B2CEC2309}" type="presOf" srcId="{DDC1971A-4789-4967-9823-143C1EB226E7}" destId="{46C34561-392D-4BEF-BE1F-F6095CFA41D2}" srcOrd="1" destOrd="0" presId="urn:microsoft.com/office/officeart/2005/8/layout/cycle2"/>
    <dgm:cxn modelId="{2AE92D71-2AA9-4AD3-981A-CFA35AD310B0}" type="presOf" srcId="{53FC37BB-7806-4569-9776-F88AD785791D}" destId="{E3F5962F-FB8A-4D44-BDD7-33F4C8CAE9E6}" srcOrd="1" destOrd="0" presId="urn:microsoft.com/office/officeart/2005/8/layout/cycle2"/>
    <dgm:cxn modelId="{976DB253-8E40-4C3D-85BA-78D9A7DDD07F}" type="presOf" srcId="{E2B9A9F7-B547-43B0-A11F-7B4BB9B17A21}" destId="{1ABE3152-FD6C-4B51-8713-C53E89BF7569}" srcOrd="0" destOrd="0" presId="urn:microsoft.com/office/officeart/2005/8/layout/cycle2"/>
    <dgm:cxn modelId="{5B480E58-889F-4B43-A6F6-3E0E66C274AD}" type="presOf" srcId="{7FC16D66-0FA5-4072-A447-C5F6386E80DA}" destId="{73BF6DB5-7610-45CB-9F3C-084F983E555E}" srcOrd="0" destOrd="0" presId="urn:microsoft.com/office/officeart/2005/8/layout/cycle2"/>
    <dgm:cxn modelId="{59791779-50EB-4A4B-9F5F-856774DB6F55}" srcId="{E90D0F07-9F93-45F3-A997-F65936D4814B}" destId="{2C924177-DFE1-4C4C-8653-4D78D4848FDF}" srcOrd="7" destOrd="0" parTransId="{AF9A0D8E-702E-433D-A4A6-154CF773418C}" sibTransId="{F17210D0-0A7B-4AC8-B1C8-16E3C9E9ED24}"/>
    <dgm:cxn modelId="{CB239879-531F-483E-92DE-51CAC40A8AEA}" type="presOf" srcId="{80068A69-63CA-49BD-8FF5-9DCD5AEBA4BD}" destId="{BE012EEC-B1DB-4D13-8CB9-7B7740D13383}" srcOrd="1" destOrd="0" presId="urn:microsoft.com/office/officeart/2005/8/layout/cycle2"/>
    <dgm:cxn modelId="{DC8B817F-A027-4579-93E9-6F2C702C957C}" srcId="{E90D0F07-9F93-45F3-A997-F65936D4814B}" destId="{7D828867-12E2-461F-A024-CAFE5922135F}" srcOrd="2" destOrd="0" parTransId="{0BC829F6-EEBC-47D2-A43B-F50D55CF5BAD}" sibTransId="{DDC1971A-4789-4967-9823-143C1EB226E7}"/>
    <dgm:cxn modelId="{51BDB882-8AE9-46AF-871A-0CC06E9CB46C}" srcId="{E90D0F07-9F93-45F3-A997-F65936D4814B}" destId="{95DA7C18-AC91-488D-BEE6-2843CEA814BB}" srcOrd="1" destOrd="0" parTransId="{3DFFC7BC-907A-42EA-A542-57EC20CD7843}" sibTransId="{53FC37BB-7806-4569-9776-F88AD785791D}"/>
    <dgm:cxn modelId="{FE2EAB85-043A-4695-9763-1AC456220D30}" type="presOf" srcId="{95DA7C18-AC91-488D-BEE6-2843CEA814BB}" destId="{8A0CF169-9719-42B6-94D5-5615EFBEAFAF}" srcOrd="0" destOrd="0" presId="urn:microsoft.com/office/officeart/2005/8/layout/cycle2"/>
    <dgm:cxn modelId="{AA76418B-5DB3-445C-A01D-CD9BEC5422F0}" srcId="{E90D0F07-9F93-45F3-A997-F65936D4814B}" destId="{1DE8D6E4-DCF7-4674-BA85-219F08E7E37C}" srcOrd="0" destOrd="0" parTransId="{124C1D44-8BB1-485B-97E7-10D23E7D51C3}" sibTransId="{2E28844A-DF77-480F-AA0E-85E042233950}"/>
    <dgm:cxn modelId="{13CCDF99-A30F-4E1A-A9E5-ED384F35D45E}" type="presOf" srcId="{5AEDDB52-B935-4D58-BD8F-041B699C4DBF}" destId="{26D76D61-CDEC-4DE3-8C67-7B403AFC951F}" srcOrd="0" destOrd="0" presId="urn:microsoft.com/office/officeart/2005/8/layout/cycle2"/>
    <dgm:cxn modelId="{89DD639E-7B5C-4F2A-B543-DCD99902544D}" srcId="{E90D0F07-9F93-45F3-A997-F65936D4814B}" destId="{73954536-AD4C-491B-A96A-1BEF6B61183D}" srcOrd="9" destOrd="0" parTransId="{D9A43F20-4E18-4268-B39F-CBAE34D27000}" sibTransId="{9E9EA3B7-EEFD-43A8-9003-58143A11CAD6}"/>
    <dgm:cxn modelId="{841F52AD-59EC-4F47-84D2-4A3FCDE709F6}" type="presOf" srcId="{2045451E-8F91-4A5D-9C1A-0C593DEA34D2}" destId="{943E4C42-3234-4FC8-B79F-A89A586BA046}" srcOrd="0" destOrd="0" presId="urn:microsoft.com/office/officeart/2005/8/layout/cycle2"/>
    <dgm:cxn modelId="{05B2BEBD-04BA-482A-A9F6-CFE952BAF089}" type="presOf" srcId="{73954536-AD4C-491B-A96A-1BEF6B61183D}" destId="{19FF9893-8674-46BF-ABD9-530987AE4316}" srcOrd="0" destOrd="0" presId="urn:microsoft.com/office/officeart/2005/8/layout/cycle2"/>
    <dgm:cxn modelId="{F0E93BC4-D43A-4451-BAC3-60F89C6DE351}" type="presOf" srcId="{97E27799-5C45-4385-8A4B-DCE4539809E2}" destId="{92959AD5-B091-4CD4-8E72-BBB9A75153E3}" srcOrd="1" destOrd="0" presId="urn:microsoft.com/office/officeart/2005/8/layout/cycle2"/>
    <dgm:cxn modelId="{A89E0DD4-82F0-4236-9C4D-14025B33A985}" srcId="{E90D0F07-9F93-45F3-A997-F65936D4814B}" destId="{E2B9A9F7-B547-43B0-A11F-7B4BB9B17A21}" srcOrd="10" destOrd="0" parTransId="{654ABA71-0198-4375-A8E7-6F07ED217F13}" sibTransId="{2045451E-8F91-4A5D-9C1A-0C593DEA34D2}"/>
    <dgm:cxn modelId="{2E03CCD5-C9FA-4500-98B0-79F417C2E23A}" type="presOf" srcId="{3B193A27-8284-46FE-9889-96EFCAB063F6}" destId="{C3095BD3-0B5B-41A5-AC25-C731750D843D}" srcOrd="0" destOrd="0" presId="urn:microsoft.com/office/officeart/2005/8/layout/cycle2"/>
    <dgm:cxn modelId="{E16C6FD7-36CD-4C66-A17C-5B587FBF3C82}" type="presOf" srcId="{1DE8D6E4-DCF7-4674-BA85-219F08E7E37C}" destId="{4BB79B86-A926-4CF0-8422-9B6081964D44}" srcOrd="0" destOrd="0" presId="urn:microsoft.com/office/officeart/2005/8/layout/cycle2"/>
    <dgm:cxn modelId="{15B477D7-93B2-4AE0-B591-A671FD525142}" type="presOf" srcId="{2E28844A-DF77-480F-AA0E-85E042233950}" destId="{CA242820-D25D-4D9A-B1DB-1827BE4B0CDA}" srcOrd="0" destOrd="0" presId="urn:microsoft.com/office/officeart/2005/8/layout/cycle2"/>
    <dgm:cxn modelId="{F5B09ADA-BC90-49B7-82AC-89314375A7EC}" type="presOf" srcId="{2045451E-8F91-4A5D-9C1A-0C593DEA34D2}" destId="{03E8E241-EF3C-4123-8E03-E30E42334F44}" srcOrd="1" destOrd="0" presId="urn:microsoft.com/office/officeart/2005/8/layout/cycle2"/>
    <dgm:cxn modelId="{E17D70DD-19D9-4DA9-B095-F83FC1817E13}" type="presOf" srcId="{9E9EA3B7-EEFD-43A8-9003-58143A11CAD6}" destId="{3E8772C5-8355-4BE9-8913-EB1282770E2A}" srcOrd="0" destOrd="0" presId="urn:microsoft.com/office/officeart/2005/8/layout/cycle2"/>
    <dgm:cxn modelId="{3524A5DE-DC4C-4504-91C7-A7D46757302B}" type="presOf" srcId="{7E19991E-E6C1-4FFB-A613-4D9CA3F01572}" destId="{2B122AE5-2A5E-480C-94C2-14362BFEB4F4}" srcOrd="1" destOrd="0" presId="urn:microsoft.com/office/officeart/2005/8/layout/cycle2"/>
    <dgm:cxn modelId="{94CE16E2-1BC0-49EB-BC98-37E5C0920E3D}" srcId="{E90D0F07-9F93-45F3-A997-F65936D4814B}" destId="{7FC16D66-0FA5-4072-A447-C5F6386E80DA}" srcOrd="5" destOrd="0" parTransId="{58B54C87-9F13-488B-B2E5-45C5FC9EBAB9}" sibTransId="{21FFAF27-81D6-47A5-A79D-A4852E2B57D8}"/>
    <dgm:cxn modelId="{E48534E8-1C92-4C81-A18D-78F6249531AC}" type="presOf" srcId="{21FFAF27-81D6-47A5-A79D-A4852E2B57D8}" destId="{457BD765-BDC5-441E-9A8A-D4218E71C018}" srcOrd="1" destOrd="0" presId="urn:microsoft.com/office/officeart/2005/8/layout/cycle2"/>
    <dgm:cxn modelId="{275AE1F5-782A-4D52-9866-80F2A1D24459}" type="presOf" srcId="{DDC1971A-4789-4967-9823-143C1EB226E7}" destId="{CF89526E-1831-4BAB-97A7-54FFF09C48EA}" srcOrd="0" destOrd="0" presId="urn:microsoft.com/office/officeart/2005/8/layout/cycle2"/>
    <dgm:cxn modelId="{FDEA4F05-AF84-4EB2-AD24-B9E2A330BE05}" type="presParOf" srcId="{583610B5-BA20-4F3D-8985-4E6C30F57BB3}" destId="{4BB79B86-A926-4CF0-8422-9B6081964D44}" srcOrd="0" destOrd="0" presId="urn:microsoft.com/office/officeart/2005/8/layout/cycle2"/>
    <dgm:cxn modelId="{6B7CDD6F-A20D-4BAB-A14B-ADDB152C08F3}" type="presParOf" srcId="{583610B5-BA20-4F3D-8985-4E6C30F57BB3}" destId="{CA242820-D25D-4D9A-B1DB-1827BE4B0CDA}" srcOrd="1" destOrd="0" presId="urn:microsoft.com/office/officeart/2005/8/layout/cycle2"/>
    <dgm:cxn modelId="{8246C682-955E-4ADF-A663-2F1D02412F32}" type="presParOf" srcId="{CA242820-D25D-4D9A-B1DB-1827BE4B0CDA}" destId="{45702192-F3DD-4651-8ED9-5CB6AC93FEB8}" srcOrd="0" destOrd="0" presId="urn:microsoft.com/office/officeart/2005/8/layout/cycle2"/>
    <dgm:cxn modelId="{06077806-9EA6-4EE7-A1FC-C96B04BA846B}" type="presParOf" srcId="{583610B5-BA20-4F3D-8985-4E6C30F57BB3}" destId="{8A0CF169-9719-42B6-94D5-5615EFBEAFAF}" srcOrd="2" destOrd="0" presId="urn:microsoft.com/office/officeart/2005/8/layout/cycle2"/>
    <dgm:cxn modelId="{CDE3448A-64C4-4F39-9F46-65CC8A741475}" type="presParOf" srcId="{583610B5-BA20-4F3D-8985-4E6C30F57BB3}" destId="{0BE76003-A141-43F3-94DF-2EAAAB4A5437}" srcOrd="3" destOrd="0" presId="urn:microsoft.com/office/officeart/2005/8/layout/cycle2"/>
    <dgm:cxn modelId="{675336AA-3BED-4145-BC5D-C856EA4D96FE}" type="presParOf" srcId="{0BE76003-A141-43F3-94DF-2EAAAB4A5437}" destId="{E3F5962F-FB8A-4D44-BDD7-33F4C8CAE9E6}" srcOrd="0" destOrd="0" presId="urn:microsoft.com/office/officeart/2005/8/layout/cycle2"/>
    <dgm:cxn modelId="{8977A1EF-2131-4CD0-B877-A022B099C941}" type="presParOf" srcId="{583610B5-BA20-4F3D-8985-4E6C30F57BB3}" destId="{0C5769BA-AAE5-43F8-9DF1-8A81489348AB}" srcOrd="4" destOrd="0" presId="urn:microsoft.com/office/officeart/2005/8/layout/cycle2"/>
    <dgm:cxn modelId="{4522AF64-882E-4184-9D70-E19CED91AB05}" type="presParOf" srcId="{583610B5-BA20-4F3D-8985-4E6C30F57BB3}" destId="{CF89526E-1831-4BAB-97A7-54FFF09C48EA}" srcOrd="5" destOrd="0" presId="urn:microsoft.com/office/officeart/2005/8/layout/cycle2"/>
    <dgm:cxn modelId="{5B8BE97B-EEB4-4D5E-B16D-727A9B21E3FB}" type="presParOf" srcId="{CF89526E-1831-4BAB-97A7-54FFF09C48EA}" destId="{46C34561-392D-4BEF-BE1F-F6095CFA41D2}" srcOrd="0" destOrd="0" presId="urn:microsoft.com/office/officeart/2005/8/layout/cycle2"/>
    <dgm:cxn modelId="{439C9A3E-C918-4FEF-B53D-34E9E9ED8BD7}" type="presParOf" srcId="{583610B5-BA20-4F3D-8985-4E6C30F57BB3}" destId="{C3095BD3-0B5B-41A5-AC25-C731750D843D}" srcOrd="6" destOrd="0" presId="urn:microsoft.com/office/officeart/2005/8/layout/cycle2"/>
    <dgm:cxn modelId="{AA395A7A-9C7E-4680-9154-E8C671C3D3A4}" type="presParOf" srcId="{583610B5-BA20-4F3D-8985-4E6C30F57BB3}" destId="{78D74795-BEEA-4DED-86BE-C24D49D03205}" srcOrd="7" destOrd="0" presId="urn:microsoft.com/office/officeart/2005/8/layout/cycle2"/>
    <dgm:cxn modelId="{90162BB2-965E-429D-9F11-1AEC862AD2CF}" type="presParOf" srcId="{78D74795-BEEA-4DED-86BE-C24D49D03205}" destId="{2B122AE5-2A5E-480C-94C2-14362BFEB4F4}" srcOrd="0" destOrd="0" presId="urn:microsoft.com/office/officeart/2005/8/layout/cycle2"/>
    <dgm:cxn modelId="{BF334BBB-670A-4F84-9E7F-E0F721C88946}" type="presParOf" srcId="{583610B5-BA20-4F3D-8985-4E6C30F57BB3}" destId="{26D76D61-CDEC-4DE3-8C67-7B403AFC951F}" srcOrd="8" destOrd="0" presId="urn:microsoft.com/office/officeart/2005/8/layout/cycle2"/>
    <dgm:cxn modelId="{23FF76DA-5DE9-4370-B827-7799656C3065}" type="presParOf" srcId="{583610B5-BA20-4F3D-8985-4E6C30F57BB3}" destId="{067A94D9-B189-4749-9102-86BCA14C55DA}" srcOrd="9" destOrd="0" presId="urn:microsoft.com/office/officeart/2005/8/layout/cycle2"/>
    <dgm:cxn modelId="{2B1B5892-B939-4DE1-A2D5-B3A1EA4F8191}" type="presParOf" srcId="{067A94D9-B189-4749-9102-86BCA14C55DA}" destId="{92959AD5-B091-4CD4-8E72-BBB9A75153E3}" srcOrd="0" destOrd="0" presId="urn:microsoft.com/office/officeart/2005/8/layout/cycle2"/>
    <dgm:cxn modelId="{2C9F7D8F-6C91-453F-BEF9-CB770CC614B2}" type="presParOf" srcId="{583610B5-BA20-4F3D-8985-4E6C30F57BB3}" destId="{73BF6DB5-7610-45CB-9F3C-084F983E555E}" srcOrd="10" destOrd="0" presId="urn:microsoft.com/office/officeart/2005/8/layout/cycle2"/>
    <dgm:cxn modelId="{2F0084FC-3CCE-448B-908C-C7CB3B923751}" type="presParOf" srcId="{583610B5-BA20-4F3D-8985-4E6C30F57BB3}" destId="{F383AFC3-0571-411E-8170-D515F48BE0F6}" srcOrd="11" destOrd="0" presId="urn:microsoft.com/office/officeart/2005/8/layout/cycle2"/>
    <dgm:cxn modelId="{EA4F60B1-32E6-4D1A-A986-7E0EA56A7A20}" type="presParOf" srcId="{F383AFC3-0571-411E-8170-D515F48BE0F6}" destId="{457BD765-BDC5-441E-9A8A-D4218E71C018}" srcOrd="0" destOrd="0" presId="urn:microsoft.com/office/officeart/2005/8/layout/cycle2"/>
    <dgm:cxn modelId="{4CE33532-F03B-42BC-ABDA-10550BC12BCB}" type="presParOf" srcId="{583610B5-BA20-4F3D-8985-4E6C30F57BB3}" destId="{F370C59A-27C4-4E40-A72D-BF7DA7F247C4}" srcOrd="12" destOrd="0" presId="urn:microsoft.com/office/officeart/2005/8/layout/cycle2"/>
    <dgm:cxn modelId="{6C917635-50A4-47D3-87C9-A108299A0A25}" type="presParOf" srcId="{583610B5-BA20-4F3D-8985-4E6C30F57BB3}" destId="{D9C5EF3C-D1AC-43C1-9896-5D6CF28E82C0}" srcOrd="13" destOrd="0" presId="urn:microsoft.com/office/officeart/2005/8/layout/cycle2"/>
    <dgm:cxn modelId="{B5F3ABDF-EA0F-451B-A56F-731DA0C655E0}" type="presParOf" srcId="{D9C5EF3C-D1AC-43C1-9896-5D6CF28E82C0}" destId="{75A7A54F-96D6-49C2-9340-A43BCB77619D}" srcOrd="0" destOrd="0" presId="urn:microsoft.com/office/officeart/2005/8/layout/cycle2"/>
    <dgm:cxn modelId="{9A6B47CE-EDC3-4B08-B829-813D467753AB}" type="presParOf" srcId="{583610B5-BA20-4F3D-8985-4E6C30F57BB3}" destId="{1B0B7F2A-9594-4F15-BD79-AD241E212ADD}" srcOrd="14" destOrd="0" presId="urn:microsoft.com/office/officeart/2005/8/layout/cycle2"/>
    <dgm:cxn modelId="{17A54940-27B4-4857-BC05-7EC4ED90A7EE}" type="presParOf" srcId="{583610B5-BA20-4F3D-8985-4E6C30F57BB3}" destId="{95FEC829-F046-4CFF-A00F-DA1FA2D7B2E8}" srcOrd="15" destOrd="0" presId="urn:microsoft.com/office/officeart/2005/8/layout/cycle2"/>
    <dgm:cxn modelId="{D27124E0-B3E4-499F-A8DA-64697963BC81}" type="presParOf" srcId="{95FEC829-F046-4CFF-A00F-DA1FA2D7B2E8}" destId="{0627DA3D-7FA2-4AEF-9B42-EACAE05E871C}" srcOrd="0" destOrd="0" presId="urn:microsoft.com/office/officeart/2005/8/layout/cycle2"/>
    <dgm:cxn modelId="{90B03A3A-A7C5-408E-9D94-5DAC448AD96F}" type="presParOf" srcId="{583610B5-BA20-4F3D-8985-4E6C30F57BB3}" destId="{A0C61503-D7F1-44BD-8810-94731F67A642}" srcOrd="16" destOrd="0" presId="urn:microsoft.com/office/officeart/2005/8/layout/cycle2"/>
    <dgm:cxn modelId="{E952510B-4E98-4F87-B8FC-5924089F3CA1}" type="presParOf" srcId="{583610B5-BA20-4F3D-8985-4E6C30F57BB3}" destId="{0BCBA5E5-85AB-4571-B4F6-0B102C20B4D2}" srcOrd="17" destOrd="0" presId="urn:microsoft.com/office/officeart/2005/8/layout/cycle2"/>
    <dgm:cxn modelId="{7D5733F8-9C0E-48B2-80E9-C43B84E758BD}" type="presParOf" srcId="{0BCBA5E5-85AB-4571-B4F6-0B102C20B4D2}" destId="{BE012EEC-B1DB-4D13-8CB9-7B7740D13383}" srcOrd="0" destOrd="0" presId="urn:microsoft.com/office/officeart/2005/8/layout/cycle2"/>
    <dgm:cxn modelId="{20565B7D-FC51-475A-8706-C46A3DEB09B7}" type="presParOf" srcId="{583610B5-BA20-4F3D-8985-4E6C30F57BB3}" destId="{19FF9893-8674-46BF-ABD9-530987AE4316}" srcOrd="18" destOrd="0" presId="urn:microsoft.com/office/officeart/2005/8/layout/cycle2"/>
    <dgm:cxn modelId="{97D115A1-AA9B-4C34-A0FE-30DC6C13C9DA}" type="presParOf" srcId="{583610B5-BA20-4F3D-8985-4E6C30F57BB3}" destId="{3E8772C5-8355-4BE9-8913-EB1282770E2A}" srcOrd="19" destOrd="0" presId="urn:microsoft.com/office/officeart/2005/8/layout/cycle2"/>
    <dgm:cxn modelId="{392A3841-ECE9-4310-BCEC-172B71476907}" type="presParOf" srcId="{3E8772C5-8355-4BE9-8913-EB1282770E2A}" destId="{04377672-6C46-4E3A-8E0A-7903297ABB2D}" srcOrd="0" destOrd="0" presId="urn:microsoft.com/office/officeart/2005/8/layout/cycle2"/>
    <dgm:cxn modelId="{1E658D83-4C58-43EE-9ED8-85DE5FB0484F}" type="presParOf" srcId="{583610B5-BA20-4F3D-8985-4E6C30F57BB3}" destId="{1ABE3152-FD6C-4B51-8713-C53E89BF7569}" srcOrd="20" destOrd="0" presId="urn:microsoft.com/office/officeart/2005/8/layout/cycle2"/>
    <dgm:cxn modelId="{A8A4C789-2D34-415A-87F9-492B178263C2}" type="presParOf" srcId="{583610B5-BA20-4F3D-8985-4E6C30F57BB3}" destId="{943E4C42-3234-4FC8-B79F-A89A586BA046}" srcOrd="21" destOrd="0" presId="urn:microsoft.com/office/officeart/2005/8/layout/cycle2"/>
    <dgm:cxn modelId="{BE0558F4-DA0E-413D-9932-2FFB6AFDFD4D}" type="presParOf" srcId="{943E4C42-3234-4FC8-B79F-A89A586BA046}" destId="{03E8E241-EF3C-4123-8E03-E30E42334F4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52B43E-BEBD-4927-BB3E-5E48FEAD06EA}"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pt-BR"/>
        </a:p>
      </dgm:t>
    </dgm:pt>
    <dgm:pt modelId="{29D0B261-7FFC-41D2-897A-6641CAC1CF5F}">
      <dgm:prSet phldrT="[Texto]" phldr="1"/>
      <dgm:spPr/>
      <dgm:t>
        <a:bodyPr/>
        <a:lstStyle/>
        <a:p>
          <a:endParaRPr lang="pt-BR" dirty="0"/>
        </a:p>
      </dgm:t>
    </dgm:pt>
    <dgm:pt modelId="{97BC0079-ED3B-4EC6-928A-11F120E0B9FB}" type="parTrans" cxnId="{A4A0D27B-E67D-48AF-BC46-9733F7B68092}">
      <dgm:prSet/>
      <dgm:spPr/>
      <dgm:t>
        <a:bodyPr/>
        <a:lstStyle/>
        <a:p>
          <a:endParaRPr lang="pt-BR"/>
        </a:p>
      </dgm:t>
    </dgm:pt>
    <dgm:pt modelId="{DB6EEDD5-8F3D-4088-AE0A-9EDBB670DC97}" type="sibTrans" cxnId="{A4A0D27B-E67D-48AF-BC46-9733F7B68092}">
      <dgm:prSet/>
      <dgm:spPr/>
      <dgm:t>
        <a:bodyPr/>
        <a:lstStyle/>
        <a:p>
          <a:endParaRPr lang="pt-BR"/>
        </a:p>
      </dgm:t>
    </dgm:pt>
    <dgm:pt modelId="{9A5877BF-0D8B-4253-A203-31A507F7B798}">
      <dgm:prSet phldrT="[Texto]">
        <dgm:style>
          <a:lnRef idx="0">
            <a:schemeClr val="accent5"/>
          </a:lnRef>
          <a:fillRef idx="3">
            <a:schemeClr val="accent5"/>
          </a:fillRef>
          <a:effectRef idx="3">
            <a:schemeClr val="accent5"/>
          </a:effectRef>
          <a:fontRef idx="minor">
            <a:schemeClr val="lt1"/>
          </a:fontRef>
        </dgm:style>
      </dgm:prSet>
      <dgm:spPr/>
      <dgm:t>
        <a:bodyPr/>
        <a:lstStyle/>
        <a:p>
          <a:r>
            <a:rPr lang="pt-BR" dirty="0"/>
            <a:t>Estabelecer o método de trabalho</a:t>
          </a:r>
        </a:p>
      </dgm:t>
    </dgm:pt>
    <dgm:pt modelId="{89CC9976-64CB-4F57-B484-C31B6939DD5C}" type="parTrans" cxnId="{D51EAF93-04F5-4E58-9037-B7A09F2414B4}">
      <dgm:prSet/>
      <dgm:spPr/>
      <dgm:t>
        <a:bodyPr/>
        <a:lstStyle/>
        <a:p>
          <a:endParaRPr lang="pt-BR"/>
        </a:p>
      </dgm:t>
    </dgm:pt>
    <dgm:pt modelId="{7C1A7A59-F0E4-4FEC-B5E2-1EAFC0D48A67}" type="sibTrans" cxnId="{D51EAF93-04F5-4E58-9037-B7A09F2414B4}">
      <dgm:prSet/>
      <dgm:spPr/>
      <dgm:t>
        <a:bodyPr/>
        <a:lstStyle/>
        <a:p>
          <a:endParaRPr lang="pt-BR"/>
        </a:p>
      </dgm:t>
    </dgm:pt>
    <dgm:pt modelId="{7B00DC43-0094-448B-9E28-9A895374ECEE}">
      <dgm:prSet phldrT="[Texto]" phldr="1"/>
      <dgm:spPr/>
      <dgm:t>
        <a:bodyPr/>
        <a:lstStyle/>
        <a:p>
          <a:endParaRPr lang="pt-BR" dirty="0"/>
        </a:p>
      </dgm:t>
    </dgm:pt>
    <dgm:pt modelId="{B8F6722A-7541-49B7-9653-691BFB11B9EA}" type="parTrans" cxnId="{2F91124D-CAB3-4F63-B4E1-99A2FAF0DB57}">
      <dgm:prSet/>
      <dgm:spPr/>
      <dgm:t>
        <a:bodyPr/>
        <a:lstStyle/>
        <a:p>
          <a:endParaRPr lang="pt-BR"/>
        </a:p>
      </dgm:t>
    </dgm:pt>
    <dgm:pt modelId="{72CDCB02-0943-4199-8230-652627DA61D8}" type="sibTrans" cxnId="{2F91124D-CAB3-4F63-B4E1-99A2FAF0DB57}">
      <dgm:prSet/>
      <dgm:spPr/>
      <dgm:t>
        <a:bodyPr/>
        <a:lstStyle/>
        <a:p>
          <a:endParaRPr lang="pt-BR"/>
        </a:p>
      </dgm:t>
    </dgm:pt>
    <dgm:pt modelId="{A42700B0-E37C-46D8-A73A-279809A8C7CD}">
      <dgm:prSet phldrT="[Texto]"/>
      <dgm:spPr/>
      <dgm:t>
        <a:bodyPr/>
        <a:lstStyle/>
        <a:p>
          <a:r>
            <a:rPr lang="pt-BR" dirty="0"/>
            <a:t>Aprovar a política</a:t>
          </a:r>
        </a:p>
      </dgm:t>
    </dgm:pt>
    <dgm:pt modelId="{76F3D825-34F8-44BD-BCFD-2762A33AB068}" type="parTrans" cxnId="{0A0E10BB-49B2-421A-AA9A-49D98764E2D6}">
      <dgm:prSet/>
      <dgm:spPr/>
      <dgm:t>
        <a:bodyPr/>
        <a:lstStyle/>
        <a:p>
          <a:endParaRPr lang="pt-BR"/>
        </a:p>
      </dgm:t>
    </dgm:pt>
    <dgm:pt modelId="{7526522B-3B5C-419E-BEA8-588B8DC4B1BB}" type="sibTrans" cxnId="{0A0E10BB-49B2-421A-AA9A-49D98764E2D6}">
      <dgm:prSet/>
      <dgm:spPr/>
      <dgm:t>
        <a:bodyPr/>
        <a:lstStyle/>
        <a:p>
          <a:endParaRPr lang="pt-BR"/>
        </a:p>
      </dgm:t>
    </dgm:pt>
    <dgm:pt modelId="{D220088B-B070-4771-885C-4F6A0852D4DA}">
      <dgm:prSet phldrT="[Texto]" phldr="1"/>
      <dgm:spPr/>
      <dgm:t>
        <a:bodyPr/>
        <a:lstStyle/>
        <a:p>
          <a:endParaRPr lang="pt-BR" dirty="0"/>
        </a:p>
      </dgm:t>
    </dgm:pt>
    <dgm:pt modelId="{17201D06-DAC7-4213-BBF5-90E5257F33AE}" type="parTrans" cxnId="{939EB2CF-FFD1-434E-B1B9-96F967130A28}">
      <dgm:prSet/>
      <dgm:spPr/>
      <dgm:t>
        <a:bodyPr/>
        <a:lstStyle/>
        <a:p>
          <a:endParaRPr lang="pt-BR"/>
        </a:p>
      </dgm:t>
    </dgm:pt>
    <dgm:pt modelId="{A2DA9DA6-056F-426F-8608-B45E23C07F91}" type="sibTrans" cxnId="{939EB2CF-FFD1-434E-B1B9-96F967130A28}">
      <dgm:prSet/>
      <dgm:spPr/>
      <dgm:t>
        <a:bodyPr/>
        <a:lstStyle/>
        <a:p>
          <a:endParaRPr lang="pt-BR"/>
        </a:p>
      </dgm:t>
    </dgm:pt>
    <dgm:pt modelId="{80B45332-ACD9-47EC-A5FB-B801E7A1CBC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Divulgar a política</a:t>
          </a:r>
        </a:p>
      </dgm:t>
    </dgm:pt>
    <dgm:pt modelId="{3210C6ED-6800-4F5A-9C20-688A11137BD0}" type="parTrans" cxnId="{C0436CE7-D648-47AC-9BA5-E36F6AFE977B}">
      <dgm:prSet/>
      <dgm:spPr/>
      <dgm:t>
        <a:bodyPr/>
        <a:lstStyle/>
        <a:p>
          <a:endParaRPr lang="pt-BR"/>
        </a:p>
      </dgm:t>
    </dgm:pt>
    <dgm:pt modelId="{A4BD13CD-E1CE-487B-8540-E1843CD3552F}" type="sibTrans" cxnId="{C0436CE7-D648-47AC-9BA5-E36F6AFE977B}">
      <dgm:prSet/>
      <dgm:spPr/>
      <dgm:t>
        <a:bodyPr/>
        <a:lstStyle/>
        <a:p>
          <a:endParaRPr lang="pt-BR"/>
        </a:p>
      </dgm:t>
    </dgm:pt>
    <dgm:pt modelId="{41631888-2BEB-445D-AAA5-38C195CB0E37}">
      <dgm:prSet/>
      <dgm:spPr/>
      <dgm:t>
        <a:bodyPr/>
        <a:lstStyle/>
        <a:p>
          <a:endParaRPr lang="pt-BR"/>
        </a:p>
      </dgm:t>
    </dgm:pt>
    <dgm:pt modelId="{AEC84A43-A7F6-40FA-BB68-AF4455195E6D}" type="parTrans" cxnId="{8E78805C-912C-4B6D-81C6-ACE01E622B7C}">
      <dgm:prSet/>
      <dgm:spPr/>
      <dgm:t>
        <a:bodyPr/>
        <a:lstStyle/>
        <a:p>
          <a:endParaRPr lang="pt-BR"/>
        </a:p>
      </dgm:t>
    </dgm:pt>
    <dgm:pt modelId="{5C37EDD9-05C5-4C42-AB3C-E3A618FA5397}" type="sibTrans" cxnId="{8E78805C-912C-4B6D-81C6-ACE01E622B7C}">
      <dgm:prSet/>
      <dgm:spPr/>
      <dgm:t>
        <a:bodyPr/>
        <a:lstStyle/>
        <a:p>
          <a:endParaRPr lang="pt-BR"/>
        </a:p>
      </dgm:t>
    </dgm:pt>
    <dgm:pt modelId="{2AA91328-35B3-48A2-A5CD-2EFF64B0E33F}">
      <dgm:prSet/>
      <dgm:spPr/>
      <dgm:t>
        <a:bodyPr/>
        <a:lstStyle/>
        <a:p>
          <a:endParaRPr lang="pt-BR"/>
        </a:p>
      </dgm:t>
    </dgm:pt>
    <dgm:pt modelId="{CAB05B6E-80DE-42B5-8B54-A15724271501}" type="parTrans" cxnId="{68CD129F-2A5F-4BD2-95F0-9580CDB15100}">
      <dgm:prSet/>
      <dgm:spPr/>
      <dgm:t>
        <a:bodyPr/>
        <a:lstStyle/>
        <a:p>
          <a:endParaRPr lang="pt-BR"/>
        </a:p>
      </dgm:t>
    </dgm:pt>
    <dgm:pt modelId="{EB3C3705-6D70-4517-810B-88D204A664B2}" type="sibTrans" cxnId="{68CD129F-2A5F-4BD2-95F0-9580CDB15100}">
      <dgm:prSet/>
      <dgm:spPr/>
      <dgm:t>
        <a:bodyPr/>
        <a:lstStyle/>
        <a:p>
          <a:endParaRPr lang="pt-BR"/>
        </a:p>
      </dgm:t>
    </dgm:pt>
    <dgm:pt modelId="{F3F5626C-6DCF-457F-A6F8-2E5C11CE54AA}">
      <dgm:prSet/>
      <dgm:spPr/>
      <dgm:t>
        <a:bodyPr/>
        <a:lstStyle/>
        <a:p>
          <a:endParaRPr lang="pt-BR"/>
        </a:p>
      </dgm:t>
    </dgm:pt>
    <dgm:pt modelId="{4A918DC1-6C59-4048-91D9-CE6B9BFAAAC9}" type="parTrans" cxnId="{BFD5B711-40AB-4847-96A7-51753C191F2A}">
      <dgm:prSet/>
      <dgm:spPr/>
      <dgm:t>
        <a:bodyPr/>
        <a:lstStyle/>
        <a:p>
          <a:endParaRPr lang="pt-BR"/>
        </a:p>
      </dgm:t>
    </dgm:pt>
    <dgm:pt modelId="{C3097C7B-EC65-4AD1-B701-9C8C6AA10F9A}" type="sibTrans" cxnId="{BFD5B711-40AB-4847-96A7-51753C191F2A}">
      <dgm:prSet/>
      <dgm:spPr/>
      <dgm:t>
        <a:bodyPr/>
        <a:lstStyle/>
        <a:p>
          <a:endParaRPr lang="pt-BR"/>
        </a:p>
      </dgm:t>
    </dgm:pt>
    <dgm:pt modelId="{1571AA38-B7CE-4984-ACCD-C91AAA7A44D3}">
      <dgm:prSet>
        <dgm:style>
          <a:lnRef idx="0">
            <a:schemeClr val="accent3"/>
          </a:lnRef>
          <a:fillRef idx="3">
            <a:schemeClr val="accent3"/>
          </a:fillRef>
          <a:effectRef idx="3">
            <a:schemeClr val="accent3"/>
          </a:effectRef>
          <a:fontRef idx="minor">
            <a:schemeClr val="lt1"/>
          </a:fontRef>
        </dgm:style>
      </dgm:prSet>
      <dgm:spPr/>
      <dgm:t>
        <a:bodyPr/>
        <a:lstStyle/>
        <a:p>
          <a:r>
            <a:rPr lang="pt-BR" dirty="0"/>
            <a:t>Avaliar as questões de negócio, legais e contratuais</a:t>
          </a:r>
        </a:p>
      </dgm:t>
    </dgm:pt>
    <dgm:pt modelId="{0586FB01-8DBE-4FFC-AF8F-5C1B83D9F291}" type="parTrans" cxnId="{28BE127F-ED50-408D-9021-23CFB52704D9}">
      <dgm:prSet/>
      <dgm:spPr/>
      <dgm:t>
        <a:bodyPr/>
        <a:lstStyle/>
        <a:p>
          <a:endParaRPr lang="pt-BR"/>
        </a:p>
      </dgm:t>
    </dgm:pt>
    <dgm:pt modelId="{8B443387-6883-4691-A704-DC0B31C2D173}" type="sibTrans" cxnId="{28BE127F-ED50-408D-9021-23CFB52704D9}">
      <dgm:prSet/>
      <dgm:spPr/>
      <dgm:t>
        <a:bodyPr/>
        <a:lstStyle/>
        <a:p>
          <a:endParaRPr lang="pt-BR"/>
        </a:p>
      </dgm:t>
    </dgm:pt>
    <dgm:pt modelId="{374F29EB-9AA0-48F4-A51A-693533FF8EE6}">
      <dgm:prSet>
        <dgm:style>
          <a:lnRef idx="0">
            <a:schemeClr val="accent6"/>
          </a:lnRef>
          <a:fillRef idx="3">
            <a:schemeClr val="accent6"/>
          </a:fillRef>
          <a:effectRef idx="3">
            <a:schemeClr val="accent6"/>
          </a:effectRef>
          <a:fontRef idx="minor">
            <a:schemeClr val="lt1"/>
          </a:fontRef>
        </dgm:style>
      </dgm:prSet>
      <dgm:spPr/>
      <dgm:t>
        <a:bodyPr/>
        <a:lstStyle/>
        <a:p>
          <a:r>
            <a:rPr lang="pt-BR" dirty="0"/>
            <a:t>Definir contexto estratégico e de risco</a:t>
          </a:r>
        </a:p>
      </dgm:t>
    </dgm:pt>
    <dgm:pt modelId="{8183BF64-283B-4F1E-8047-C79B871FAE8F}" type="parTrans" cxnId="{89D97526-6D09-4A58-AB72-BB02AC45D18F}">
      <dgm:prSet/>
      <dgm:spPr/>
      <dgm:t>
        <a:bodyPr/>
        <a:lstStyle/>
        <a:p>
          <a:endParaRPr lang="pt-BR"/>
        </a:p>
      </dgm:t>
    </dgm:pt>
    <dgm:pt modelId="{4688519E-C83C-4384-BBB5-8D1D641A20E0}" type="sibTrans" cxnId="{89D97526-6D09-4A58-AB72-BB02AC45D18F}">
      <dgm:prSet/>
      <dgm:spPr/>
      <dgm:t>
        <a:bodyPr/>
        <a:lstStyle/>
        <a:p>
          <a:endParaRPr lang="pt-BR"/>
        </a:p>
      </dgm:t>
    </dgm:pt>
    <dgm:pt modelId="{BFCD9BED-3BE8-404D-931A-E40A32889025}">
      <dgm:prSet/>
      <dgm:spPr/>
      <dgm:t>
        <a:bodyPr/>
        <a:lstStyle/>
        <a:p>
          <a:r>
            <a:rPr lang="pt-BR" dirty="0"/>
            <a:t>Construir a política</a:t>
          </a:r>
        </a:p>
      </dgm:t>
    </dgm:pt>
    <dgm:pt modelId="{2C511B4C-637F-420A-93AE-C91B92349B3E}" type="parTrans" cxnId="{40C7FE41-124F-4D8E-BFD6-6BD1457D0C91}">
      <dgm:prSet/>
      <dgm:spPr/>
      <dgm:t>
        <a:bodyPr/>
        <a:lstStyle/>
        <a:p>
          <a:endParaRPr lang="pt-BR"/>
        </a:p>
      </dgm:t>
    </dgm:pt>
    <dgm:pt modelId="{8BCCEBD2-C330-4E91-AEFC-1911FFB13C2B}" type="sibTrans" cxnId="{40C7FE41-124F-4D8E-BFD6-6BD1457D0C91}">
      <dgm:prSet/>
      <dgm:spPr/>
      <dgm:t>
        <a:bodyPr/>
        <a:lstStyle/>
        <a:p>
          <a:endParaRPr lang="pt-BR"/>
        </a:p>
      </dgm:t>
    </dgm:pt>
    <dgm:pt modelId="{729ECF3B-1843-469B-AF60-904B3482A2CA}" type="pres">
      <dgm:prSet presAssocID="{2152B43E-BEBD-4927-BB3E-5E48FEAD06EA}" presName="linearFlow" presStyleCnt="0">
        <dgm:presLayoutVars>
          <dgm:dir/>
          <dgm:animLvl val="lvl"/>
          <dgm:resizeHandles val="exact"/>
        </dgm:presLayoutVars>
      </dgm:prSet>
      <dgm:spPr/>
    </dgm:pt>
    <dgm:pt modelId="{460E6AA3-AB34-42A3-A997-D9DA3FD06602}" type="pres">
      <dgm:prSet presAssocID="{29D0B261-7FFC-41D2-897A-6641CAC1CF5F}" presName="composite" presStyleCnt="0"/>
      <dgm:spPr/>
    </dgm:pt>
    <dgm:pt modelId="{D8AE9C41-2D1A-401F-BB4A-1DFEF1FA667E}" type="pres">
      <dgm:prSet presAssocID="{29D0B261-7FFC-41D2-897A-6641CAC1CF5F}" presName="parentText" presStyleLbl="alignNode1" presStyleIdx="0" presStyleCnt="6">
        <dgm:presLayoutVars>
          <dgm:chMax val="1"/>
          <dgm:bulletEnabled val="1"/>
        </dgm:presLayoutVars>
      </dgm:prSet>
      <dgm:spPr/>
    </dgm:pt>
    <dgm:pt modelId="{8135A05E-DCB2-4603-878C-D1785D408E5B}" type="pres">
      <dgm:prSet presAssocID="{29D0B261-7FFC-41D2-897A-6641CAC1CF5F}" presName="descendantText" presStyleLbl="alignAcc1" presStyleIdx="0" presStyleCnt="6">
        <dgm:presLayoutVars>
          <dgm:bulletEnabled val="1"/>
        </dgm:presLayoutVars>
      </dgm:prSet>
      <dgm:spPr/>
    </dgm:pt>
    <dgm:pt modelId="{DC9D3246-2BD2-4DEF-A7BD-5A8D09542115}" type="pres">
      <dgm:prSet presAssocID="{DB6EEDD5-8F3D-4088-AE0A-9EDBB670DC97}" presName="sp" presStyleCnt="0"/>
      <dgm:spPr/>
    </dgm:pt>
    <dgm:pt modelId="{0C76B641-CE68-4667-8BC9-CA92A21D51EC}" type="pres">
      <dgm:prSet presAssocID="{41631888-2BEB-445D-AAA5-38C195CB0E37}" presName="composite" presStyleCnt="0"/>
      <dgm:spPr/>
    </dgm:pt>
    <dgm:pt modelId="{E2BA6704-5E70-4FEA-A06B-8BBE05A21174}" type="pres">
      <dgm:prSet presAssocID="{41631888-2BEB-445D-AAA5-38C195CB0E37}" presName="parentText" presStyleLbl="alignNode1" presStyleIdx="1" presStyleCnt="6">
        <dgm:presLayoutVars>
          <dgm:chMax val="1"/>
          <dgm:bulletEnabled val="1"/>
        </dgm:presLayoutVars>
      </dgm:prSet>
      <dgm:spPr/>
    </dgm:pt>
    <dgm:pt modelId="{63EB8767-06BF-47AF-BD0C-24B006272B69}" type="pres">
      <dgm:prSet presAssocID="{41631888-2BEB-445D-AAA5-38C195CB0E37}" presName="descendantText" presStyleLbl="alignAcc1" presStyleIdx="1" presStyleCnt="6">
        <dgm:presLayoutVars>
          <dgm:bulletEnabled val="1"/>
        </dgm:presLayoutVars>
      </dgm:prSet>
      <dgm:spPr/>
    </dgm:pt>
    <dgm:pt modelId="{B61B94E3-F95C-4CD0-9888-C7D588D7E77A}" type="pres">
      <dgm:prSet presAssocID="{5C37EDD9-05C5-4C42-AB3C-E3A618FA5397}" presName="sp" presStyleCnt="0"/>
      <dgm:spPr/>
    </dgm:pt>
    <dgm:pt modelId="{52B879B2-8572-49FA-863E-A49C17F694EF}" type="pres">
      <dgm:prSet presAssocID="{2AA91328-35B3-48A2-A5CD-2EFF64B0E33F}" presName="composite" presStyleCnt="0"/>
      <dgm:spPr/>
    </dgm:pt>
    <dgm:pt modelId="{52C86B3D-AC21-4C2B-B061-2C1A775F28D7}" type="pres">
      <dgm:prSet presAssocID="{2AA91328-35B3-48A2-A5CD-2EFF64B0E33F}" presName="parentText" presStyleLbl="alignNode1" presStyleIdx="2" presStyleCnt="6">
        <dgm:presLayoutVars>
          <dgm:chMax val="1"/>
          <dgm:bulletEnabled val="1"/>
        </dgm:presLayoutVars>
      </dgm:prSet>
      <dgm:spPr/>
    </dgm:pt>
    <dgm:pt modelId="{5D41D9EE-2E60-423B-BC73-50AC0F09B3EE}" type="pres">
      <dgm:prSet presAssocID="{2AA91328-35B3-48A2-A5CD-2EFF64B0E33F}" presName="descendantText" presStyleLbl="alignAcc1" presStyleIdx="2" presStyleCnt="6">
        <dgm:presLayoutVars>
          <dgm:bulletEnabled val="1"/>
        </dgm:presLayoutVars>
      </dgm:prSet>
      <dgm:spPr/>
    </dgm:pt>
    <dgm:pt modelId="{AAA915F4-D24A-4922-A830-9BC499FAF6DA}" type="pres">
      <dgm:prSet presAssocID="{EB3C3705-6D70-4517-810B-88D204A664B2}" presName="sp" presStyleCnt="0"/>
      <dgm:spPr/>
    </dgm:pt>
    <dgm:pt modelId="{C0011CC6-4A42-4D36-86E4-7B6FEC94956B}" type="pres">
      <dgm:prSet presAssocID="{F3F5626C-6DCF-457F-A6F8-2E5C11CE54AA}" presName="composite" presStyleCnt="0"/>
      <dgm:spPr/>
    </dgm:pt>
    <dgm:pt modelId="{DC343B6D-A042-44AC-AC6E-15E13594A5C1}" type="pres">
      <dgm:prSet presAssocID="{F3F5626C-6DCF-457F-A6F8-2E5C11CE54AA}" presName="parentText" presStyleLbl="alignNode1" presStyleIdx="3" presStyleCnt="6">
        <dgm:presLayoutVars>
          <dgm:chMax val="1"/>
          <dgm:bulletEnabled val="1"/>
        </dgm:presLayoutVars>
      </dgm:prSet>
      <dgm:spPr/>
    </dgm:pt>
    <dgm:pt modelId="{0F9DAC5B-6C12-4E04-874E-82954EB8FC80}" type="pres">
      <dgm:prSet presAssocID="{F3F5626C-6DCF-457F-A6F8-2E5C11CE54AA}" presName="descendantText" presStyleLbl="alignAcc1" presStyleIdx="3" presStyleCnt="6">
        <dgm:presLayoutVars>
          <dgm:bulletEnabled val="1"/>
        </dgm:presLayoutVars>
      </dgm:prSet>
      <dgm:spPr/>
    </dgm:pt>
    <dgm:pt modelId="{C925D20A-3E5B-4EAA-AF9E-AFDCACEE9D7F}" type="pres">
      <dgm:prSet presAssocID="{C3097C7B-EC65-4AD1-B701-9C8C6AA10F9A}" presName="sp" presStyleCnt="0"/>
      <dgm:spPr/>
    </dgm:pt>
    <dgm:pt modelId="{BAF0E5E9-C8AE-460F-AE20-E59515C68334}" type="pres">
      <dgm:prSet presAssocID="{7B00DC43-0094-448B-9E28-9A895374ECEE}" presName="composite" presStyleCnt="0"/>
      <dgm:spPr/>
    </dgm:pt>
    <dgm:pt modelId="{91C609B2-7E76-4972-8D5D-5BB90A1A8F36}" type="pres">
      <dgm:prSet presAssocID="{7B00DC43-0094-448B-9E28-9A895374ECEE}" presName="parentText" presStyleLbl="alignNode1" presStyleIdx="4" presStyleCnt="6">
        <dgm:presLayoutVars>
          <dgm:chMax val="1"/>
          <dgm:bulletEnabled val="1"/>
        </dgm:presLayoutVars>
      </dgm:prSet>
      <dgm:spPr/>
    </dgm:pt>
    <dgm:pt modelId="{C4EEC805-B3BF-48F5-810F-DF94D844A951}" type="pres">
      <dgm:prSet presAssocID="{7B00DC43-0094-448B-9E28-9A895374ECEE}" presName="descendantText" presStyleLbl="alignAcc1" presStyleIdx="4" presStyleCnt="6">
        <dgm:presLayoutVars>
          <dgm:bulletEnabled val="1"/>
        </dgm:presLayoutVars>
      </dgm:prSet>
      <dgm:spPr/>
    </dgm:pt>
    <dgm:pt modelId="{FB82B183-C24A-4B3F-BDE8-FB3528EA9ED8}" type="pres">
      <dgm:prSet presAssocID="{72CDCB02-0943-4199-8230-652627DA61D8}" presName="sp" presStyleCnt="0"/>
      <dgm:spPr/>
    </dgm:pt>
    <dgm:pt modelId="{23AABD03-F9ED-4CC8-B0B4-1552E981646A}" type="pres">
      <dgm:prSet presAssocID="{D220088B-B070-4771-885C-4F6A0852D4DA}" presName="composite" presStyleCnt="0"/>
      <dgm:spPr/>
    </dgm:pt>
    <dgm:pt modelId="{72F41050-1B29-4DCA-ABEA-E54862E4A653}" type="pres">
      <dgm:prSet presAssocID="{D220088B-B070-4771-885C-4F6A0852D4DA}" presName="parentText" presStyleLbl="alignNode1" presStyleIdx="5" presStyleCnt="6">
        <dgm:presLayoutVars>
          <dgm:chMax val="1"/>
          <dgm:bulletEnabled val="1"/>
        </dgm:presLayoutVars>
      </dgm:prSet>
      <dgm:spPr/>
    </dgm:pt>
    <dgm:pt modelId="{7B5DE000-AA65-4BE0-B376-71611608AFCE}" type="pres">
      <dgm:prSet presAssocID="{D220088B-B070-4771-885C-4F6A0852D4DA}" presName="descendantText" presStyleLbl="alignAcc1" presStyleIdx="5" presStyleCnt="6">
        <dgm:presLayoutVars>
          <dgm:bulletEnabled val="1"/>
        </dgm:presLayoutVars>
      </dgm:prSet>
      <dgm:spPr/>
    </dgm:pt>
  </dgm:ptLst>
  <dgm:cxnLst>
    <dgm:cxn modelId="{BFD5B711-40AB-4847-96A7-51753C191F2A}" srcId="{2152B43E-BEBD-4927-BB3E-5E48FEAD06EA}" destId="{F3F5626C-6DCF-457F-A6F8-2E5C11CE54AA}" srcOrd="3" destOrd="0" parTransId="{4A918DC1-6C59-4048-91D9-CE6B9BFAAAC9}" sibTransId="{C3097C7B-EC65-4AD1-B701-9C8C6AA10F9A}"/>
    <dgm:cxn modelId="{E6431216-05F3-41AE-9F6C-17FB3F3A486A}" type="presOf" srcId="{D220088B-B070-4771-885C-4F6A0852D4DA}" destId="{72F41050-1B29-4DCA-ABEA-E54862E4A653}" srcOrd="0" destOrd="0" presId="urn:microsoft.com/office/officeart/2005/8/layout/chevron2"/>
    <dgm:cxn modelId="{57524018-06AE-4BDB-BCF5-41ECE64CF8DF}" type="presOf" srcId="{BFCD9BED-3BE8-404D-931A-E40A32889025}" destId="{0F9DAC5B-6C12-4E04-874E-82954EB8FC80}" srcOrd="0" destOrd="0" presId="urn:microsoft.com/office/officeart/2005/8/layout/chevron2"/>
    <dgm:cxn modelId="{89D97526-6D09-4A58-AB72-BB02AC45D18F}" srcId="{2AA91328-35B3-48A2-A5CD-2EFF64B0E33F}" destId="{374F29EB-9AA0-48F4-A51A-693533FF8EE6}" srcOrd="0" destOrd="0" parTransId="{8183BF64-283B-4F1E-8047-C79B871FAE8F}" sibTransId="{4688519E-C83C-4384-BBB5-8D1D641A20E0}"/>
    <dgm:cxn modelId="{18BE9D37-0700-4482-B1C9-AFEE3989FF9A}" type="presOf" srcId="{1571AA38-B7CE-4984-ACCD-C91AAA7A44D3}" destId="{63EB8767-06BF-47AF-BD0C-24B006272B69}" srcOrd="0" destOrd="0" presId="urn:microsoft.com/office/officeart/2005/8/layout/chevron2"/>
    <dgm:cxn modelId="{8E78805C-912C-4B6D-81C6-ACE01E622B7C}" srcId="{2152B43E-BEBD-4927-BB3E-5E48FEAD06EA}" destId="{41631888-2BEB-445D-AAA5-38C195CB0E37}" srcOrd="1" destOrd="0" parTransId="{AEC84A43-A7F6-40FA-BB68-AF4455195E6D}" sibTransId="{5C37EDD9-05C5-4C42-AB3C-E3A618FA5397}"/>
    <dgm:cxn modelId="{6DD3BC5E-2230-4A50-ADA9-E3D77F9AFE36}" type="presOf" srcId="{A42700B0-E37C-46D8-A73A-279809A8C7CD}" destId="{C4EEC805-B3BF-48F5-810F-DF94D844A951}" srcOrd="0" destOrd="0" presId="urn:microsoft.com/office/officeart/2005/8/layout/chevron2"/>
    <dgm:cxn modelId="{40C7FE41-124F-4D8E-BFD6-6BD1457D0C91}" srcId="{F3F5626C-6DCF-457F-A6F8-2E5C11CE54AA}" destId="{BFCD9BED-3BE8-404D-931A-E40A32889025}" srcOrd="0" destOrd="0" parTransId="{2C511B4C-637F-420A-93AE-C91B92349B3E}" sibTransId="{8BCCEBD2-C330-4E91-AEFC-1911FFB13C2B}"/>
    <dgm:cxn modelId="{2F91124D-CAB3-4F63-B4E1-99A2FAF0DB57}" srcId="{2152B43E-BEBD-4927-BB3E-5E48FEAD06EA}" destId="{7B00DC43-0094-448B-9E28-9A895374ECEE}" srcOrd="4" destOrd="0" parTransId="{B8F6722A-7541-49B7-9653-691BFB11B9EA}" sibTransId="{72CDCB02-0943-4199-8230-652627DA61D8}"/>
    <dgm:cxn modelId="{A4A0D27B-E67D-48AF-BC46-9733F7B68092}" srcId="{2152B43E-BEBD-4927-BB3E-5E48FEAD06EA}" destId="{29D0B261-7FFC-41D2-897A-6641CAC1CF5F}" srcOrd="0" destOrd="0" parTransId="{97BC0079-ED3B-4EC6-928A-11F120E0B9FB}" sibTransId="{DB6EEDD5-8F3D-4088-AE0A-9EDBB670DC97}"/>
    <dgm:cxn modelId="{28BE127F-ED50-408D-9021-23CFB52704D9}" srcId="{41631888-2BEB-445D-AAA5-38C195CB0E37}" destId="{1571AA38-B7CE-4984-ACCD-C91AAA7A44D3}" srcOrd="0" destOrd="0" parTransId="{0586FB01-8DBE-4FFC-AF8F-5C1B83D9F291}" sibTransId="{8B443387-6883-4691-A704-DC0B31C2D173}"/>
    <dgm:cxn modelId="{2AD7277F-68A5-4F4E-BDA3-0594042A7BED}" type="presOf" srcId="{7B00DC43-0094-448B-9E28-9A895374ECEE}" destId="{91C609B2-7E76-4972-8D5D-5BB90A1A8F36}" srcOrd="0" destOrd="0" presId="urn:microsoft.com/office/officeart/2005/8/layout/chevron2"/>
    <dgm:cxn modelId="{94E08E83-43EB-425E-B806-E67440FD059B}" type="presOf" srcId="{80B45332-ACD9-47EC-A5FB-B801E7A1CBC9}" destId="{7B5DE000-AA65-4BE0-B376-71611608AFCE}" srcOrd="0" destOrd="0" presId="urn:microsoft.com/office/officeart/2005/8/layout/chevron2"/>
    <dgm:cxn modelId="{AB5FC587-8A69-49D7-98A5-1B9BEF257F75}" type="presOf" srcId="{374F29EB-9AA0-48F4-A51A-693533FF8EE6}" destId="{5D41D9EE-2E60-423B-BC73-50AC0F09B3EE}" srcOrd="0" destOrd="0" presId="urn:microsoft.com/office/officeart/2005/8/layout/chevron2"/>
    <dgm:cxn modelId="{E63AE088-60E4-484D-9085-395AFCA55CDC}" type="presOf" srcId="{F3F5626C-6DCF-457F-A6F8-2E5C11CE54AA}" destId="{DC343B6D-A042-44AC-AC6E-15E13594A5C1}" srcOrd="0" destOrd="0" presId="urn:microsoft.com/office/officeart/2005/8/layout/chevron2"/>
    <dgm:cxn modelId="{34885A89-C206-4CDA-9902-D1F682D413D0}" type="presOf" srcId="{2AA91328-35B3-48A2-A5CD-2EFF64B0E33F}" destId="{52C86B3D-AC21-4C2B-B061-2C1A775F28D7}" srcOrd="0" destOrd="0" presId="urn:microsoft.com/office/officeart/2005/8/layout/chevron2"/>
    <dgm:cxn modelId="{FFF9E68B-A0D4-4CE5-9174-B1007D3A02BE}" type="presOf" srcId="{29D0B261-7FFC-41D2-897A-6641CAC1CF5F}" destId="{D8AE9C41-2D1A-401F-BB4A-1DFEF1FA667E}" srcOrd="0" destOrd="0" presId="urn:microsoft.com/office/officeart/2005/8/layout/chevron2"/>
    <dgm:cxn modelId="{D51EAF93-04F5-4E58-9037-B7A09F2414B4}" srcId="{29D0B261-7FFC-41D2-897A-6641CAC1CF5F}" destId="{9A5877BF-0D8B-4253-A203-31A507F7B798}" srcOrd="0" destOrd="0" parTransId="{89CC9976-64CB-4F57-B484-C31B6939DD5C}" sibTransId="{7C1A7A59-F0E4-4FEC-B5E2-1EAFC0D48A67}"/>
    <dgm:cxn modelId="{5F9A5E98-DF9A-4AE8-BCC4-51BAA78388D8}" type="presOf" srcId="{9A5877BF-0D8B-4253-A203-31A507F7B798}" destId="{8135A05E-DCB2-4603-878C-D1785D408E5B}" srcOrd="0" destOrd="0" presId="urn:microsoft.com/office/officeart/2005/8/layout/chevron2"/>
    <dgm:cxn modelId="{68CD129F-2A5F-4BD2-95F0-9580CDB15100}" srcId="{2152B43E-BEBD-4927-BB3E-5E48FEAD06EA}" destId="{2AA91328-35B3-48A2-A5CD-2EFF64B0E33F}" srcOrd="2" destOrd="0" parTransId="{CAB05B6E-80DE-42B5-8B54-A15724271501}" sibTransId="{EB3C3705-6D70-4517-810B-88D204A664B2}"/>
    <dgm:cxn modelId="{DA54D1B5-99D0-44D0-8DB7-15837DD8691E}" type="presOf" srcId="{2152B43E-BEBD-4927-BB3E-5E48FEAD06EA}" destId="{729ECF3B-1843-469B-AF60-904B3482A2CA}" srcOrd="0" destOrd="0" presId="urn:microsoft.com/office/officeart/2005/8/layout/chevron2"/>
    <dgm:cxn modelId="{0A0E10BB-49B2-421A-AA9A-49D98764E2D6}" srcId="{7B00DC43-0094-448B-9E28-9A895374ECEE}" destId="{A42700B0-E37C-46D8-A73A-279809A8C7CD}" srcOrd="0" destOrd="0" parTransId="{76F3D825-34F8-44BD-BCFD-2762A33AB068}" sibTransId="{7526522B-3B5C-419E-BEA8-588B8DC4B1BB}"/>
    <dgm:cxn modelId="{46CC55CA-15A6-4B57-BF2E-1799ACB053A3}" type="presOf" srcId="{41631888-2BEB-445D-AAA5-38C195CB0E37}" destId="{E2BA6704-5E70-4FEA-A06B-8BBE05A21174}" srcOrd="0" destOrd="0" presId="urn:microsoft.com/office/officeart/2005/8/layout/chevron2"/>
    <dgm:cxn modelId="{939EB2CF-FFD1-434E-B1B9-96F967130A28}" srcId="{2152B43E-BEBD-4927-BB3E-5E48FEAD06EA}" destId="{D220088B-B070-4771-885C-4F6A0852D4DA}" srcOrd="5" destOrd="0" parTransId="{17201D06-DAC7-4213-BBF5-90E5257F33AE}" sibTransId="{A2DA9DA6-056F-426F-8608-B45E23C07F91}"/>
    <dgm:cxn modelId="{C0436CE7-D648-47AC-9BA5-E36F6AFE977B}" srcId="{D220088B-B070-4771-885C-4F6A0852D4DA}" destId="{80B45332-ACD9-47EC-A5FB-B801E7A1CBC9}" srcOrd="0" destOrd="0" parTransId="{3210C6ED-6800-4F5A-9C20-688A11137BD0}" sibTransId="{A4BD13CD-E1CE-487B-8540-E1843CD3552F}"/>
    <dgm:cxn modelId="{5027EF69-3EAB-45F2-85F5-2E0843D770FD}" type="presParOf" srcId="{729ECF3B-1843-469B-AF60-904B3482A2CA}" destId="{460E6AA3-AB34-42A3-A997-D9DA3FD06602}" srcOrd="0" destOrd="0" presId="urn:microsoft.com/office/officeart/2005/8/layout/chevron2"/>
    <dgm:cxn modelId="{95D82C67-67FB-4925-8931-3F77138836BA}" type="presParOf" srcId="{460E6AA3-AB34-42A3-A997-D9DA3FD06602}" destId="{D8AE9C41-2D1A-401F-BB4A-1DFEF1FA667E}" srcOrd="0" destOrd="0" presId="urn:microsoft.com/office/officeart/2005/8/layout/chevron2"/>
    <dgm:cxn modelId="{9D8EE793-7920-4C27-BD64-D0E537930B9F}" type="presParOf" srcId="{460E6AA3-AB34-42A3-A997-D9DA3FD06602}" destId="{8135A05E-DCB2-4603-878C-D1785D408E5B}" srcOrd="1" destOrd="0" presId="urn:microsoft.com/office/officeart/2005/8/layout/chevron2"/>
    <dgm:cxn modelId="{06993D06-A9B7-4761-8B79-5EFAE65E567B}" type="presParOf" srcId="{729ECF3B-1843-469B-AF60-904B3482A2CA}" destId="{DC9D3246-2BD2-4DEF-A7BD-5A8D09542115}" srcOrd="1" destOrd="0" presId="urn:microsoft.com/office/officeart/2005/8/layout/chevron2"/>
    <dgm:cxn modelId="{702DC38D-A744-4B69-8DC2-84507D8014A4}" type="presParOf" srcId="{729ECF3B-1843-469B-AF60-904B3482A2CA}" destId="{0C76B641-CE68-4667-8BC9-CA92A21D51EC}" srcOrd="2" destOrd="0" presId="urn:microsoft.com/office/officeart/2005/8/layout/chevron2"/>
    <dgm:cxn modelId="{9FA0DA5A-13EE-4E8C-A790-6A5656A48B92}" type="presParOf" srcId="{0C76B641-CE68-4667-8BC9-CA92A21D51EC}" destId="{E2BA6704-5E70-4FEA-A06B-8BBE05A21174}" srcOrd="0" destOrd="0" presId="urn:microsoft.com/office/officeart/2005/8/layout/chevron2"/>
    <dgm:cxn modelId="{71B34AA2-8F64-452B-9826-B1404F49282A}" type="presParOf" srcId="{0C76B641-CE68-4667-8BC9-CA92A21D51EC}" destId="{63EB8767-06BF-47AF-BD0C-24B006272B69}" srcOrd="1" destOrd="0" presId="urn:microsoft.com/office/officeart/2005/8/layout/chevron2"/>
    <dgm:cxn modelId="{16276A0A-D7B7-4E7C-8957-32E21EEDE4A0}" type="presParOf" srcId="{729ECF3B-1843-469B-AF60-904B3482A2CA}" destId="{B61B94E3-F95C-4CD0-9888-C7D588D7E77A}" srcOrd="3" destOrd="0" presId="urn:microsoft.com/office/officeart/2005/8/layout/chevron2"/>
    <dgm:cxn modelId="{0F438495-9CF1-4435-8C1D-F5083D689EA0}" type="presParOf" srcId="{729ECF3B-1843-469B-AF60-904B3482A2CA}" destId="{52B879B2-8572-49FA-863E-A49C17F694EF}" srcOrd="4" destOrd="0" presId="urn:microsoft.com/office/officeart/2005/8/layout/chevron2"/>
    <dgm:cxn modelId="{2B4ED873-2A99-4BBD-88BE-83B77F81969C}" type="presParOf" srcId="{52B879B2-8572-49FA-863E-A49C17F694EF}" destId="{52C86B3D-AC21-4C2B-B061-2C1A775F28D7}" srcOrd="0" destOrd="0" presId="urn:microsoft.com/office/officeart/2005/8/layout/chevron2"/>
    <dgm:cxn modelId="{F2EED6E4-9829-4517-9F92-52FACD2F47B7}" type="presParOf" srcId="{52B879B2-8572-49FA-863E-A49C17F694EF}" destId="{5D41D9EE-2E60-423B-BC73-50AC0F09B3EE}" srcOrd="1" destOrd="0" presId="urn:microsoft.com/office/officeart/2005/8/layout/chevron2"/>
    <dgm:cxn modelId="{6300BCE8-55B1-4719-A341-C1E2DD7D8ABE}" type="presParOf" srcId="{729ECF3B-1843-469B-AF60-904B3482A2CA}" destId="{AAA915F4-D24A-4922-A830-9BC499FAF6DA}" srcOrd="5" destOrd="0" presId="urn:microsoft.com/office/officeart/2005/8/layout/chevron2"/>
    <dgm:cxn modelId="{023FEA6E-5B0F-4EFD-BF01-F070ABF7BD49}" type="presParOf" srcId="{729ECF3B-1843-469B-AF60-904B3482A2CA}" destId="{C0011CC6-4A42-4D36-86E4-7B6FEC94956B}" srcOrd="6" destOrd="0" presId="urn:microsoft.com/office/officeart/2005/8/layout/chevron2"/>
    <dgm:cxn modelId="{EA26EF5E-5AE3-4356-944B-E329639DCF08}" type="presParOf" srcId="{C0011CC6-4A42-4D36-86E4-7B6FEC94956B}" destId="{DC343B6D-A042-44AC-AC6E-15E13594A5C1}" srcOrd="0" destOrd="0" presId="urn:microsoft.com/office/officeart/2005/8/layout/chevron2"/>
    <dgm:cxn modelId="{2E0D4E84-CB94-4ACA-B6D9-95B9C850C5DF}" type="presParOf" srcId="{C0011CC6-4A42-4D36-86E4-7B6FEC94956B}" destId="{0F9DAC5B-6C12-4E04-874E-82954EB8FC80}" srcOrd="1" destOrd="0" presId="urn:microsoft.com/office/officeart/2005/8/layout/chevron2"/>
    <dgm:cxn modelId="{24B2F4AA-C1FE-44FD-9F87-29B21799F4BF}" type="presParOf" srcId="{729ECF3B-1843-469B-AF60-904B3482A2CA}" destId="{C925D20A-3E5B-4EAA-AF9E-AFDCACEE9D7F}" srcOrd="7" destOrd="0" presId="urn:microsoft.com/office/officeart/2005/8/layout/chevron2"/>
    <dgm:cxn modelId="{47CAE5DB-03B6-42F8-9409-467035CE2E62}" type="presParOf" srcId="{729ECF3B-1843-469B-AF60-904B3482A2CA}" destId="{BAF0E5E9-C8AE-460F-AE20-E59515C68334}" srcOrd="8" destOrd="0" presId="urn:microsoft.com/office/officeart/2005/8/layout/chevron2"/>
    <dgm:cxn modelId="{B2CF4173-A9F9-4720-956F-0179F87AEDEE}" type="presParOf" srcId="{BAF0E5E9-C8AE-460F-AE20-E59515C68334}" destId="{91C609B2-7E76-4972-8D5D-5BB90A1A8F36}" srcOrd="0" destOrd="0" presId="urn:microsoft.com/office/officeart/2005/8/layout/chevron2"/>
    <dgm:cxn modelId="{0BDD1BEC-CE0B-4287-9DE3-93362F316AC1}" type="presParOf" srcId="{BAF0E5E9-C8AE-460F-AE20-E59515C68334}" destId="{C4EEC805-B3BF-48F5-810F-DF94D844A951}" srcOrd="1" destOrd="0" presId="urn:microsoft.com/office/officeart/2005/8/layout/chevron2"/>
    <dgm:cxn modelId="{95A521C0-ADAC-4CC4-BDB6-EBB53A9E18FE}" type="presParOf" srcId="{729ECF3B-1843-469B-AF60-904B3482A2CA}" destId="{FB82B183-C24A-4B3F-BDE8-FB3528EA9ED8}" srcOrd="9" destOrd="0" presId="urn:microsoft.com/office/officeart/2005/8/layout/chevron2"/>
    <dgm:cxn modelId="{80C7D56E-7BD2-4CD0-B35F-2AFB62D72AD1}" type="presParOf" srcId="{729ECF3B-1843-469B-AF60-904B3482A2CA}" destId="{23AABD03-F9ED-4CC8-B0B4-1552E981646A}" srcOrd="10" destOrd="0" presId="urn:microsoft.com/office/officeart/2005/8/layout/chevron2"/>
    <dgm:cxn modelId="{D135EAD3-836C-4B66-8EA3-2BF024FD2C0A}" type="presParOf" srcId="{23AABD03-F9ED-4CC8-B0B4-1552E981646A}" destId="{72F41050-1B29-4DCA-ABEA-E54862E4A653}" srcOrd="0" destOrd="0" presId="urn:microsoft.com/office/officeart/2005/8/layout/chevron2"/>
    <dgm:cxn modelId="{B96A7718-9858-42C0-B068-2528827A7D93}" type="presParOf" srcId="{23AABD03-F9ED-4CC8-B0B4-1552E981646A}" destId="{7B5DE000-AA65-4BE0-B376-71611608AF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65284-AEEB-49C9-80EE-D25FB8776CDB}" type="doc">
      <dgm:prSet loTypeId="urn:microsoft.com/office/officeart/2005/8/layout/hierarchy1" loCatId="hierarchy" qsTypeId="urn:microsoft.com/office/officeart/2005/8/quickstyle/3d2" qsCatId="3D" csTypeId="urn:microsoft.com/office/officeart/2005/8/colors/colorful1" csCatId="colorful" phldr="1"/>
      <dgm:spPr>
        <a:scene3d>
          <a:camera prst="orthographicFront">
            <a:rot lat="0" lon="0" rev="0"/>
          </a:camera>
          <a:lightRig rig="glow" dir="t">
            <a:rot lat="0" lon="0" rev="4800000"/>
          </a:lightRig>
        </a:scene3d>
      </dgm:spPr>
      <dgm:t>
        <a:bodyPr/>
        <a:lstStyle/>
        <a:p>
          <a:endParaRPr lang="pt-BR"/>
        </a:p>
      </dgm:t>
    </dgm:pt>
    <dgm:pt modelId="{2E19AC75-BEEA-4168-9649-8AC85CEBC425}">
      <dgm:prSet phldrT="[Texto]">
        <dgm:style>
          <a:lnRef idx="0">
            <a:schemeClr val="accent5"/>
          </a:lnRef>
          <a:fillRef idx="3">
            <a:schemeClr val="accent5"/>
          </a:fillRef>
          <a:effectRef idx="3">
            <a:schemeClr val="accent5"/>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Escritório de SI</a:t>
          </a:r>
        </a:p>
      </dgm:t>
    </dgm:pt>
    <dgm:pt modelId="{4DAC552B-12C2-4D5C-998C-E8D6C32DFF8B}" type="parTrans" cxnId="{0E8920A6-4316-44BB-B98E-5E5EAFFAF54B}">
      <dgm:prSet/>
      <dgm:spPr/>
      <dgm:t>
        <a:bodyPr/>
        <a:lstStyle/>
        <a:p>
          <a:endParaRPr lang="pt-BR"/>
        </a:p>
      </dgm:t>
    </dgm:pt>
    <dgm:pt modelId="{770C674D-DB48-486E-9D4E-6813988A528C}" type="sibTrans" cxnId="{0E8920A6-4316-44BB-B98E-5E5EAFFAF54B}">
      <dgm:prSet/>
      <dgm:spPr/>
      <dgm:t>
        <a:bodyPr/>
        <a:lstStyle/>
        <a:p>
          <a:endParaRPr lang="pt-BR"/>
        </a:p>
      </dgm:t>
    </dgm:pt>
    <dgm:pt modelId="{5A75670C-B347-4090-A5F6-53C7E5FE1E4B}">
      <dgm:prSet phldrT="[Texto]">
        <dgm:style>
          <a:lnRef idx="0">
            <a:schemeClr val="accent6"/>
          </a:lnRef>
          <a:fillRef idx="3">
            <a:schemeClr val="accent6"/>
          </a:fillRef>
          <a:effectRef idx="3">
            <a:schemeClr val="accent6"/>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Comitê</a:t>
          </a:r>
        </a:p>
        <a:p>
          <a:r>
            <a:rPr lang="pt-BR" dirty="0"/>
            <a:t>Coordenador</a:t>
          </a:r>
        </a:p>
      </dgm:t>
    </dgm:pt>
    <dgm:pt modelId="{082A6C15-5CA8-4B07-80D7-37713D2BE28A}" type="parTrans" cxnId="{EC761DBE-757A-4863-939E-A7103B49C8A3}">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p>
      </dgm:t>
    </dgm:pt>
    <dgm:pt modelId="{F11B1306-A385-431F-994E-F8EC1827DCFB}" type="sibTrans" cxnId="{EC761DBE-757A-4863-939E-A7103B49C8A3}">
      <dgm:prSet/>
      <dgm:spPr/>
      <dgm:t>
        <a:bodyPr/>
        <a:lstStyle/>
        <a:p>
          <a:endParaRPr lang="pt-BR"/>
        </a:p>
      </dgm:t>
    </dgm:pt>
    <dgm:pt modelId="{46376A95-D2C1-40CD-90C8-786D6F8580C3}">
      <dgm:prSet phldrT="[Texto]">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Implementação</a:t>
          </a:r>
        </a:p>
      </dgm:t>
    </dgm:pt>
    <dgm:pt modelId="{37C123D1-37CF-463E-82A3-AB7BA3D3BFF7}" type="parTrans" cxnId="{B408C917-BAF1-45B1-A408-91342975B906}">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p>
      </dgm:t>
    </dgm:pt>
    <dgm:pt modelId="{52829D0E-53A2-4848-A13E-F9DA54B3DC71}" type="sibTrans" cxnId="{B408C917-BAF1-45B1-A408-91342975B906}">
      <dgm:prSet/>
      <dgm:spPr/>
      <dgm:t>
        <a:bodyPr/>
        <a:lstStyle/>
        <a:p>
          <a:endParaRPr lang="pt-BR"/>
        </a:p>
      </dgm:t>
    </dgm:pt>
    <dgm:pt modelId="{90C2416B-C9BA-4655-92C7-F0DAC1B8A5EF}">
      <dgm:prSet>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Auditoria </a:t>
          </a:r>
        </a:p>
        <a:p>
          <a:r>
            <a:rPr lang="pt-BR" dirty="0"/>
            <a:t>Interna</a:t>
          </a:r>
        </a:p>
      </dgm:t>
    </dgm:pt>
    <dgm:pt modelId="{8679CECB-F887-4AB6-96DA-1EAF05DBCF5F}" type="parTrans" cxnId="{9786D235-A302-4E36-A5C1-24CD1FA4E3AF}">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ln>
              <a:solidFill>
                <a:schemeClr val="tx1"/>
              </a:solidFill>
              <a:tailEnd type="triangle"/>
            </a:ln>
          </a:endParaRPr>
        </a:p>
      </dgm:t>
    </dgm:pt>
    <dgm:pt modelId="{06A9B587-88DC-49A1-BB40-8F06FEFCFB64}" type="sibTrans" cxnId="{9786D235-A302-4E36-A5C1-24CD1FA4E3AF}">
      <dgm:prSet/>
      <dgm:spPr/>
      <dgm:t>
        <a:bodyPr/>
        <a:lstStyle/>
        <a:p>
          <a:endParaRPr lang="pt-BR"/>
        </a:p>
      </dgm:t>
    </dgm:pt>
    <dgm:pt modelId="{FF95D9FF-F706-4791-94A4-4306EBC91821}" type="pres">
      <dgm:prSet presAssocID="{C4E65284-AEEB-49C9-80EE-D25FB8776CDB}" presName="hierChild1" presStyleCnt="0">
        <dgm:presLayoutVars>
          <dgm:chPref val="1"/>
          <dgm:dir/>
          <dgm:animOne val="branch"/>
          <dgm:animLvl val="lvl"/>
          <dgm:resizeHandles/>
        </dgm:presLayoutVars>
      </dgm:prSet>
      <dgm:spPr/>
    </dgm:pt>
    <dgm:pt modelId="{E3D4F544-8F30-47F6-A173-BFC7D88DD533}" type="pres">
      <dgm:prSet presAssocID="{2E19AC75-BEEA-4168-9649-8AC85CEBC425}" presName="hierRoot1" presStyleCnt="0"/>
      <dgm:spPr>
        <a:ln>
          <a:noFill/>
        </a:ln>
        <a:effectLst>
          <a:outerShdw blurRad="190500" dist="228600" dir="2700000" algn="ctr">
            <a:srgbClr val="000000">
              <a:alpha val="30000"/>
            </a:srgbClr>
          </a:outerShdw>
        </a:effectLst>
        <a:sp3d prstMaterial="matte">
          <a:bevelT w="127000" h="63500"/>
        </a:sp3d>
      </dgm:spPr>
    </dgm:pt>
    <dgm:pt modelId="{179FEFA0-CD72-4068-BD53-7A50A47A5444}" type="pres">
      <dgm:prSet presAssocID="{2E19AC75-BEEA-4168-9649-8AC85CEBC425}" presName="composite" presStyleCnt="0"/>
      <dgm:spPr>
        <a:ln>
          <a:noFill/>
        </a:ln>
        <a:effectLst>
          <a:outerShdw blurRad="190500" dist="228600" dir="2700000" algn="ctr">
            <a:srgbClr val="000000">
              <a:alpha val="30000"/>
            </a:srgbClr>
          </a:outerShdw>
        </a:effectLst>
        <a:sp3d prstMaterial="matte">
          <a:bevelT w="127000" h="63500"/>
        </a:sp3d>
      </dgm:spPr>
    </dgm:pt>
    <dgm:pt modelId="{9F406DC2-DEB3-4248-8D2A-123465820A98}" type="pres">
      <dgm:prSet presAssocID="{2E19AC75-BEEA-4168-9649-8AC85CEBC425}" presName="background" presStyleLbl="node0" presStyleIdx="0" presStyleCnt="1"/>
      <dgm:spPr>
        <a:ln>
          <a:noFill/>
        </a:ln>
        <a:effectLst>
          <a:outerShdw blurRad="190500" dist="228600" dir="2700000" algn="ctr">
            <a:srgbClr val="000000">
              <a:alpha val="30000"/>
            </a:srgbClr>
          </a:outerShdw>
        </a:effectLst>
        <a:sp3d prstMaterial="matte">
          <a:bevelT w="127000" h="63500"/>
        </a:sp3d>
      </dgm:spPr>
    </dgm:pt>
    <dgm:pt modelId="{D884B08E-3D01-4780-8B9D-CB887DB94F5D}" type="pres">
      <dgm:prSet presAssocID="{2E19AC75-BEEA-4168-9649-8AC85CEBC425}" presName="text" presStyleLbl="fgAcc0" presStyleIdx="0" presStyleCnt="1">
        <dgm:presLayoutVars>
          <dgm:chPref val="3"/>
        </dgm:presLayoutVars>
      </dgm:prSet>
      <dgm:spPr/>
    </dgm:pt>
    <dgm:pt modelId="{926F1503-1362-450A-8C84-1E7A30CACEA5}" type="pres">
      <dgm:prSet presAssocID="{2E19AC75-BEEA-4168-9649-8AC85CEBC425}" presName="hierChild2" presStyleCnt="0"/>
      <dgm:spPr>
        <a:ln>
          <a:noFill/>
        </a:ln>
        <a:effectLst>
          <a:outerShdw blurRad="190500" dist="228600" dir="2700000" algn="ctr">
            <a:srgbClr val="000000">
              <a:alpha val="30000"/>
            </a:srgbClr>
          </a:outerShdw>
        </a:effectLst>
        <a:sp3d prstMaterial="matte">
          <a:bevelT w="127000" h="63500"/>
        </a:sp3d>
      </dgm:spPr>
    </dgm:pt>
    <dgm:pt modelId="{ADB2271B-C0F5-43CE-BB03-6C8E152E81F8}" type="pres">
      <dgm:prSet presAssocID="{082A6C15-5CA8-4B07-80D7-37713D2BE28A}" presName="Name10" presStyleLbl="parChTrans1D2" presStyleIdx="0" presStyleCnt="3"/>
      <dgm:spPr/>
    </dgm:pt>
    <dgm:pt modelId="{419D7C38-2C1B-4F5B-B6BF-A42D07EB7D60}" type="pres">
      <dgm:prSet presAssocID="{5A75670C-B347-4090-A5F6-53C7E5FE1E4B}" presName="hierRoot2" presStyleCnt="0"/>
      <dgm:spPr>
        <a:ln>
          <a:noFill/>
        </a:ln>
        <a:effectLst>
          <a:outerShdw blurRad="190500" dist="228600" dir="2700000" algn="ctr">
            <a:srgbClr val="000000">
              <a:alpha val="30000"/>
            </a:srgbClr>
          </a:outerShdw>
        </a:effectLst>
        <a:sp3d prstMaterial="matte">
          <a:bevelT w="127000" h="63500"/>
        </a:sp3d>
      </dgm:spPr>
    </dgm:pt>
    <dgm:pt modelId="{A6F543A9-5C3F-4DF3-A7B1-577E294D6DB3}" type="pres">
      <dgm:prSet presAssocID="{5A75670C-B347-4090-A5F6-53C7E5FE1E4B}" presName="composite2" presStyleCnt="0"/>
      <dgm:spPr>
        <a:ln>
          <a:noFill/>
        </a:ln>
        <a:effectLst>
          <a:outerShdw blurRad="190500" dist="228600" dir="2700000" algn="ctr">
            <a:srgbClr val="000000">
              <a:alpha val="30000"/>
            </a:srgbClr>
          </a:outerShdw>
        </a:effectLst>
        <a:sp3d prstMaterial="matte">
          <a:bevelT w="127000" h="63500"/>
        </a:sp3d>
      </dgm:spPr>
    </dgm:pt>
    <dgm:pt modelId="{FCAA4130-2FAC-483D-BC7A-1FF3C3AF02C1}" type="pres">
      <dgm:prSet presAssocID="{5A75670C-B347-4090-A5F6-53C7E5FE1E4B}" presName="background2" presStyleLbl="node2" presStyleIdx="0"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2DC427-CB84-4BB4-AF41-DF2F971A26C5}" type="pres">
      <dgm:prSet presAssocID="{5A75670C-B347-4090-A5F6-53C7E5FE1E4B}" presName="text2" presStyleLbl="fgAcc2" presStyleIdx="0" presStyleCnt="3">
        <dgm:presLayoutVars>
          <dgm:chPref val="3"/>
        </dgm:presLayoutVars>
      </dgm:prSet>
      <dgm:spPr/>
    </dgm:pt>
    <dgm:pt modelId="{D2E18708-C448-470E-8125-D6F443D67A7E}" type="pres">
      <dgm:prSet presAssocID="{5A75670C-B347-4090-A5F6-53C7E5FE1E4B}" presName="hierChild3" presStyleCnt="0"/>
      <dgm:spPr>
        <a:ln>
          <a:noFill/>
        </a:ln>
        <a:effectLst>
          <a:outerShdw blurRad="190500" dist="228600" dir="2700000" algn="ctr">
            <a:srgbClr val="000000">
              <a:alpha val="30000"/>
            </a:srgbClr>
          </a:outerShdw>
        </a:effectLst>
        <a:sp3d prstMaterial="matte">
          <a:bevelT w="127000" h="63500"/>
        </a:sp3d>
      </dgm:spPr>
    </dgm:pt>
    <dgm:pt modelId="{E7DFF8B4-699A-44D0-BEBB-C87D0701E6BF}" type="pres">
      <dgm:prSet presAssocID="{37C123D1-37CF-463E-82A3-AB7BA3D3BFF7}" presName="Name10" presStyleLbl="parChTrans1D2" presStyleIdx="1" presStyleCnt="3"/>
      <dgm:spPr/>
    </dgm:pt>
    <dgm:pt modelId="{D7D37955-6D38-4156-A365-F0D875183E86}" type="pres">
      <dgm:prSet presAssocID="{46376A95-D2C1-40CD-90C8-786D6F8580C3}" presName="hierRoot2" presStyleCnt="0"/>
      <dgm:spPr>
        <a:ln>
          <a:noFill/>
        </a:ln>
        <a:effectLst>
          <a:outerShdw blurRad="190500" dist="228600" dir="2700000" algn="ctr">
            <a:srgbClr val="000000">
              <a:alpha val="30000"/>
            </a:srgbClr>
          </a:outerShdw>
        </a:effectLst>
        <a:sp3d prstMaterial="matte">
          <a:bevelT w="127000" h="63500"/>
        </a:sp3d>
      </dgm:spPr>
    </dgm:pt>
    <dgm:pt modelId="{A44BC6FC-22ED-4087-A2F4-F7A411630BDC}" type="pres">
      <dgm:prSet presAssocID="{46376A95-D2C1-40CD-90C8-786D6F8580C3}" presName="composite2" presStyleCnt="0"/>
      <dgm:spPr>
        <a:ln>
          <a:noFill/>
        </a:ln>
        <a:effectLst>
          <a:outerShdw blurRad="190500" dist="228600" dir="2700000" algn="ctr">
            <a:srgbClr val="000000">
              <a:alpha val="30000"/>
            </a:srgbClr>
          </a:outerShdw>
        </a:effectLst>
        <a:sp3d prstMaterial="matte">
          <a:bevelT w="127000" h="63500"/>
        </a:sp3d>
      </dgm:spPr>
    </dgm:pt>
    <dgm:pt modelId="{A2FE5C19-4F6C-43E2-B847-0C529018B80E}" type="pres">
      <dgm:prSet presAssocID="{46376A95-D2C1-40CD-90C8-786D6F8580C3}" presName="background2" presStyleLbl="node2" presStyleIdx="1" presStyleCnt="3"/>
      <dgm:spPr>
        <a:ln>
          <a:noFill/>
        </a:ln>
        <a:effectLst>
          <a:outerShdw blurRad="190500" dist="228600" dir="2700000" algn="ctr">
            <a:srgbClr val="000000">
              <a:alpha val="30000"/>
            </a:srgbClr>
          </a:outerShdw>
        </a:effectLst>
        <a:sp3d prstMaterial="matte">
          <a:bevelT w="127000" h="63500"/>
        </a:sp3d>
      </dgm:spPr>
    </dgm:pt>
    <dgm:pt modelId="{F119073E-C42D-4ED5-BAE1-A7410AC797E1}" type="pres">
      <dgm:prSet presAssocID="{46376A95-D2C1-40CD-90C8-786D6F8580C3}" presName="text2" presStyleLbl="fgAcc2" presStyleIdx="1" presStyleCnt="3">
        <dgm:presLayoutVars>
          <dgm:chPref val="3"/>
        </dgm:presLayoutVars>
      </dgm:prSet>
      <dgm:spPr/>
    </dgm:pt>
    <dgm:pt modelId="{0D408629-521A-41C3-958D-2EAD0743AF0B}" type="pres">
      <dgm:prSet presAssocID="{46376A95-D2C1-40CD-90C8-786D6F8580C3}" presName="hierChild3" presStyleCnt="0"/>
      <dgm:spPr>
        <a:ln>
          <a:noFill/>
        </a:ln>
        <a:effectLst>
          <a:outerShdw blurRad="190500" dist="228600" dir="2700000" algn="ctr">
            <a:srgbClr val="000000">
              <a:alpha val="30000"/>
            </a:srgbClr>
          </a:outerShdw>
        </a:effectLst>
        <a:sp3d prstMaterial="matte">
          <a:bevelT w="127000" h="63500"/>
        </a:sp3d>
      </dgm:spPr>
    </dgm:pt>
    <dgm:pt modelId="{5076689B-E887-441F-98AA-2ACD6056102A}" type="pres">
      <dgm:prSet presAssocID="{8679CECB-F887-4AB6-96DA-1EAF05DBCF5F}" presName="Name10" presStyleLbl="parChTrans1D2" presStyleIdx="2" presStyleCnt="3"/>
      <dgm:spPr/>
    </dgm:pt>
    <dgm:pt modelId="{C3C1CF42-0EB8-41F6-8B76-157EEDDFA047}" type="pres">
      <dgm:prSet presAssocID="{90C2416B-C9BA-4655-92C7-F0DAC1B8A5EF}" presName="hierRoot2" presStyleCnt="0"/>
      <dgm:spPr>
        <a:ln>
          <a:noFill/>
        </a:ln>
        <a:effectLst>
          <a:outerShdw blurRad="190500" dist="228600" dir="2700000" algn="ctr">
            <a:srgbClr val="000000">
              <a:alpha val="30000"/>
            </a:srgbClr>
          </a:outerShdw>
        </a:effectLst>
        <a:sp3d prstMaterial="matte">
          <a:bevelT w="127000" h="63500"/>
        </a:sp3d>
      </dgm:spPr>
    </dgm:pt>
    <dgm:pt modelId="{74242C79-8F49-4A20-80A2-387685888E1C}" type="pres">
      <dgm:prSet presAssocID="{90C2416B-C9BA-4655-92C7-F0DAC1B8A5EF}" presName="composite2" presStyleCnt="0"/>
      <dgm:spPr>
        <a:ln>
          <a:noFill/>
        </a:ln>
        <a:effectLst>
          <a:outerShdw blurRad="190500" dist="228600" dir="2700000" algn="ctr">
            <a:srgbClr val="000000">
              <a:alpha val="30000"/>
            </a:srgbClr>
          </a:outerShdw>
        </a:effectLst>
        <a:sp3d prstMaterial="matte">
          <a:bevelT w="127000" h="63500"/>
        </a:sp3d>
      </dgm:spPr>
    </dgm:pt>
    <dgm:pt modelId="{2391BE2F-47E0-472D-9B56-A02E9DA06D49}" type="pres">
      <dgm:prSet presAssocID="{90C2416B-C9BA-4655-92C7-F0DAC1B8A5EF}" presName="background2" presStyleLbl="node2" presStyleIdx="2" presStyleCnt="3"/>
      <dgm:spPr>
        <a:ln>
          <a:noFill/>
        </a:ln>
        <a:effectLst>
          <a:outerShdw blurRad="190500" dist="228600" dir="2700000" algn="ctr">
            <a:srgbClr val="000000">
              <a:alpha val="30000"/>
            </a:srgbClr>
          </a:outerShdw>
        </a:effectLst>
        <a:sp3d prstMaterial="matte">
          <a:bevelT w="127000" h="63500"/>
        </a:sp3d>
      </dgm:spPr>
    </dgm:pt>
    <dgm:pt modelId="{2B52CCB8-E3C9-43C4-8A51-2E404DFCF3FA}" type="pres">
      <dgm:prSet presAssocID="{90C2416B-C9BA-4655-92C7-F0DAC1B8A5EF}" presName="text2" presStyleLbl="fgAcc2" presStyleIdx="2" presStyleCnt="3">
        <dgm:presLayoutVars>
          <dgm:chPref val="3"/>
        </dgm:presLayoutVars>
      </dgm:prSet>
      <dgm:spPr/>
    </dgm:pt>
    <dgm:pt modelId="{2669894E-A08B-45EC-92FC-AA1376F340B4}" type="pres">
      <dgm:prSet presAssocID="{90C2416B-C9BA-4655-92C7-F0DAC1B8A5EF}" presName="hierChild3" presStyleCnt="0"/>
      <dgm:spPr>
        <a:ln>
          <a:noFill/>
        </a:ln>
        <a:effectLst>
          <a:outerShdw blurRad="190500" dist="228600" dir="2700000" algn="ctr">
            <a:srgbClr val="000000">
              <a:alpha val="30000"/>
            </a:srgbClr>
          </a:outerShdw>
        </a:effectLst>
        <a:sp3d prstMaterial="matte">
          <a:bevelT w="127000" h="63500"/>
        </a:sp3d>
      </dgm:spPr>
    </dgm:pt>
  </dgm:ptLst>
  <dgm:cxnLst>
    <dgm:cxn modelId="{B408C917-BAF1-45B1-A408-91342975B906}" srcId="{2E19AC75-BEEA-4168-9649-8AC85CEBC425}" destId="{46376A95-D2C1-40CD-90C8-786D6F8580C3}" srcOrd="1" destOrd="0" parTransId="{37C123D1-37CF-463E-82A3-AB7BA3D3BFF7}" sibTransId="{52829D0E-53A2-4848-A13E-F9DA54B3DC71}"/>
    <dgm:cxn modelId="{5C03C730-0B20-46BE-AE0E-C474FD140790}" type="presOf" srcId="{5A75670C-B347-4090-A5F6-53C7E5FE1E4B}" destId="{392DC427-CB84-4BB4-AF41-DF2F971A26C5}" srcOrd="0" destOrd="0" presId="urn:microsoft.com/office/officeart/2005/8/layout/hierarchy1"/>
    <dgm:cxn modelId="{D0F4C832-5C6D-4C3A-AD0B-2ACDD4D6CA51}" type="presOf" srcId="{90C2416B-C9BA-4655-92C7-F0DAC1B8A5EF}" destId="{2B52CCB8-E3C9-43C4-8A51-2E404DFCF3FA}" srcOrd="0" destOrd="0" presId="urn:microsoft.com/office/officeart/2005/8/layout/hierarchy1"/>
    <dgm:cxn modelId="{9786D235-A302-4E36-A5C1-24CD1FA4E3AF}" srcId="{2E19AC75-BEEA-4168-9649-8AC85CEBC425}" destId="{90C2416B-C9BA-4655-92C7-F0DAC1B8A5EF}" srcOrd="2" destOrd="0" parTransId="{8679CECB-F887-4AB6-96DA-1EAF05DBCF5F}" sibTransId="{06A9B587-88DC-49A1-BB40-8F06FEFCFB64}"/>
    <dgm:cxn modelId="{50D58F3D-426C-4B29-9A7A-AA0D8F3DE83D}" type="presOf" srcId="{C4E65284-AEEB-49C9-80EE-D25FB8776CDB}" destId="{FF95D9FF-F706-4791-94A4-4306EBC91821}" srcOrd="0" destOrd="0" presId="urn:microsoft.com/office/officeart/2005/8/layout/hierarchy1"/>
    <dgm:cxn modelId="{E35FE363-C474-4DB2-A8E9-09AB669F1BA4}" type="presOf" srcId="{46376A95-D2C1-40CD-90C8-786D6F8580C3}" destId="{F119073E-C42D-4ED5-BAE1-A7410AC797E1}" srcOrd="0" destOrd="0" presId="urn:microsoft.com/office/officeart/2005/8/layout/hierarchy1"/>
    <dgm:cxn modelId="{24786A71-0C46-4CF1-9418-8CC8FA7F4079}" type="presOf" srcId="{8679CECB-F887-4AB6-96DA-1EAF05DBCF5F}" destId="{5076689B-E887-441F-98AA-2ACD6056102A}" srcOrd="0" destOrd="0" presId="urn:microsoft.com/office/officeart/2005/8/layout/hierarchy1"/>
    <dgm:cxn modelId="{CEB8A098-3627-4AB8-8C65-25153413D1C4}" type="presOf" srcId="{082A6C15-5CA8-4B07-80D7-37713D2BE28A}" destId="{ADB2271B-C0F5-43CE-BB03-6C8E152E81F8}" srcOrd="0" destOrd="0" presId="urn:microsoft.com/office/officeart/2005/8/layout/hierarchy1"/>
    <dgm:cxn modelId="{0E8920A6-4316-44BB-B98E-5E5EAFFAF54B}" srcId="{C4E65284-AEEB-49C9-80EE-D25FB8776CDB}" destId="{2E19AC75-BEEA-4168-9649-8AC85CEBC425}" srcOrd="0" destOrd="0" parTransId="{4DAC552B-12C2-4D5C-998C-E8D6C32DFF8B}" sibTransId="{770C674D-DB48-486E-9D4E-6813988A528C}"/>
    <dgm:cxn modelId="{EC761DBE-757A-4863-939E-A7103B49C8A3}" srcId="{2E19AC75-BEEA-4168-9649-8AC85CEBC425}" destId="{5A75670C-B347-4090-A5F6-53C7E5FE1E4B}" srcOrd="0" destOrd="0" parTransId="{082A6C15-5CA8-4B07-80D7-37713D2BE28A}" sibTransId="{F11B1306-A385-431F-994E-F8EC1827DCFB}"/>
    <dgm:cxn modelId="{371094F6-4488-4855-8306-8BD260E3B156}" type="presOf" srcId="{37C123D1-37CF-463E-82A3-AB7BA3D3BFF7}" destId="{E7DFF8B4-699A-44D0-BEBB-C87D0701E6BF}" srcOrd="0" destOrd="0" presId="urn:microsoft.com/office/officeart/2005/8/layout/hierarchy1"/>
    <dgm:cxn modelId="{794D19F7-8BAC-4023-8D8F-13CD8A828EA9}" type="presOf" srcId="{2E19AC75-BEEA-4168-9649-8AC85CEBC425}" destId="{D884B08E-3D01-4780-8B9D-CB887DB94F5D}" srcOrd="0" destOrd="0" presId="urn:microsoft.com/office/officeart/2005/8/layout/hierarchy1"/>
    <dgm:cxn modelId="{49F46FA5-4BC1-4175-B63F-BE753CA54B7A}" type="presParOf" srcId="{FF95D9FF-F706-4791-94A4-4306EBC91821}" destId="{E3D4F544-8F30-47F6-A173-BFC7D88DD533}" srcOrd="0" destOrd="0" presId="urn:microsoft.com/office/officeart/2005/8/layout/hierarchy1"/>
    <dgm:cxn modelId="{AA28D9C2-0DA0-4C53-9210-ECDF7296C351}" type="presParOf" srcId="{E3D4F544-8F30-47F6-A173-BFC7D88DD533}" destId="{179FEFA0-CD72-4068-BD53-7A50A47A5444}" srcOrd="0" destOrd="0" presId="urn:microsoft.com/office/officeart/2005/8/layout/hierarchy1"/>
    <dgm:cxn modelId="{2F01FB20-96D1-4BED-B3E2-40F99243B036}" type="presParOf" srcId="{179FEFA0-CD72-4068-BD53-7A50A47A5444}" destId="{9F406DC2-DEB3-4248-8D2A-123465820A98}" srcOrd="0" destOrd="0" presId="urn:microsoft.com/office/officeart/2005/8/layout/hierarchy1"/>
    <dgm:cxn modelId="{091581E5-6E2E-47CE-8556-5F914528A0A0}" type="presParOf" srcId="{179FEFA0-CD72-4068-BD53-7A50A47A5444}" destId="{D884B08E-3D01-4780-8B9D-CB887DB94F5D}" srcOrd="1" destOrd="0" presId="urn:microsoft.com/office/officeart/2005/8/layout/hierarchy1"/>
    <dgm:cxn modelId="{4FE82D99-3769-4E5A-867D-A0399A7994E2}" type="presParOf" srcId="{E3D4F544-8F30-47F6-A173-BFC7D88DD533}" destId="{926F1503-1362-450A-8C84-1E7A30CACEA5}" srcOrd="1" destOrd="0" presId="urn:microsoft.com/office/officeart/2005/8/layout/hierarchy1"/>
    <dgm:cxn modelId="{4E718AE3-7DEC-4CF9-B240-06F695B013F6}" type="presParOf" srcId="{926F1503-1362-450A-8C84-1E7A30CACEA5}" destId="{ADB2271B-C0F5-43CE-BB03-6C8E152E81F8}" srcOrd="0" destOrd="0" presId="urn:microsoft.com/office/officeart/2005/8/layout/hierarchy1"/>
    <dgm:cxn modelId="{8291DF84-27BC-41EF-9D2E-1737D857AE83}" type="presParOf" srcId="{926F1503-1362-450A-8C84-1E7A30CACEA5}" destId="{419D7C38-2C1B-4F5B-B6BF-A42D07EB7D60}" srcOrd="1" destOrd="0" presId="urn:microsoft.com/office/officeart/2005/8/layout/hierarchy1"/>
    <dgm:cxn modelId="{BE8E7DEB-25FA-4904-800D-3D3B402A63AE}" type="presParOf" srcId="{419D7C38-2C1B-4F5B-B6BF-A42D07EB7D60}" destId="{A6F543A9-5C3F-4DF3-A7B1-577E294D6DB3}" srcOrd="0" destOrd="0" presId="urn:microsoft.com/office/officeart/2005/8/layout/hierarchy1"/>
    <dgm:cxn modelId="{735F0359-B842-4299-857E-FF8483B6E40E}" type="presParOf" srcId="{A6F543A9-5C3F-4DF3-A7B1-577E294D6DB3}" destId="{FCAA4130-2FAC-483D-BC7A-1FF3C3AF02C1}" srcOrd="0" destOrd="0" presId="urn:microsoft.com/office/officeart/2005/8/layout/hierarchy1"/>
    <dgm:cxn modelId="{93155965-62B8-425F-B02C-24ADE5CBD7ED}" type="presParOf" srcId="{A6F543A9-5C3F-4DF3-A7B1-577E294D6DB3}" destId="{392DC427-CB84-4BB4-AF41-DF2F971A26C5}" srcOrd="1" destOrd="0" presId="urn:microsoft.com/office/officeart/2005/8/layout/hierarchy1"/>
    <dgm:cxn modelId="{A7AAA869-0DF1-46AA-B5E3-3E506721EEA4}" type="presParOf" srcId="{419D7C38-2C1B-4F5B-B6BF-A42D07EB7D60}" destId="{D2E18708-C448-470E-8125-D6F443D67A7E}" srcOrd="1" destOrd="0" presId="urn:microsoft.com/office/officeart/2005/8/layout/hierarchy1"/>
    <dgm:cxn modelId="{6686E4BF-A7A5-4CEA-87BE-86BC62E897A7}" type="presParOf" srcId="{926F1503-1362-450A-8C84-1E7A30CACEA5}" destId="{E7DFF8B4-699A-44D0-BEBB-C87D0701E6BF}" srcOrd="2" destOrd="0" presId="urn:microsoft.com/office/officeart/2005/8/layout/hierarchy1"/>
    <dgm:cxn modelId="{586C7A1B-3EF1-4561-9E1F-726DE9742A6A}" type="presParOf" srcId="{926F1503-1362-450A-8C84-1E7A30CACEA5}" destId="{D7D37955-6D38-4156-A365-F0D875183E86}" srcOrd="3" destOrd="0" presId="urn:microsoft.com/office/officeart/2005/8/layout/hierarchy1"/>
    <dgm:cxn modelId="{98CBD6FB-038A-4406-98C2-5E990F192791}" type="presParOf" srcId="{D7D37955-6D38-4156-A365-F0D875183E86}" destId="{A44BC6FC-22ED-4087-A2F4-F7A411630BDC}" srcOrd="0" destOrd="0" presId="urn:microsoft.com/office/officeart/2005/8/layout/hierarchy1"/>
    <dgm:cxn modelId="{318E87F2-448E-42A1-9869-5EE182AACB74}" type="presParOf" srcId="{A44BC6FC-22ED-4087-A2F4-F7A411630BDC}" destId="{A2FE5C19-4F6C-43E2-B847-0C529018B80E}" srcOrd="0" destOrd="0" presId="urn:microsoft.com/office/officeart/2005/8/layout/hierarchy1"/>
    <dgm:cxn modelId="{F4BB4D1F-8961-4689-826D-1DB6F9AE44C4}" type="presParOf" srcId="{A44BC6FC-22ED-4087-A2F4-F7A411630BDC}" destId="{F119073E-C42D-4ED5-BAE1-A7410AC797E1}" srcOrd="1" destOrd="0" presId="urn:microsoft.com/office/officeart/2005/8/layout/hierarchy1"/>
    <dgm:cxn modelId="{73D6A880-AF9F-47EE-B61E-955BDF8473FF}" type="presParOf" srcId="{D7D37955-6D38-4156-A365-F0D875183E86}" destId="{0D408629-521A-41C3-958D-2EAD0743AF0B}" srcOrd="1" destOrd="0" presId="urn:microsoft.com/office/officeart/2005/8/layout/hierarchy1"/>
    <dgm:cxn modelId="{B108FDA3-1496-4192-9167-356521DCEA6E}" type="presParOf" srcId="{926F1503-1362-450A-8C84-1E7A30CACEA5}" destId="{5076689B-E887-441F-98AA-2ACD6056102A}" srcOrd="4" destOrd="0" presId="urn:microsoft.com/office/officeart/2005/8/layout/hierarchy1"/>
    <dgm:cxn modelId="{22BF42B3-E7D3-4F81-8B8F-74FA77FD624A}" type="presParOf" srcId="{926F1503-1362-450A-8C84-1E7A30CACEA5}" destId="{C3C1CF42-0EB8-41F6-8B76-157EEDDFA047}" srcOrd="5" destOrd="0" presId="urn:microsoft.com/office/officeart/2005/8/layout/hierarchy1"/>
    <dgm:cxn modelId="{7D8087C0-95D5-4877-BA93-51CFCFD26037}" type="presParOf" srcId="{C3C1CF42-0EB8-41F6-8B76-157EEDDFA047}" destId="{74242C79-8F49-4A20-80A2-387685888E1C}" srcOrd="0" destOrd="0" presId="urn:microsoft.com/office/officeart/2005/8/layout/hierarchy1"/>
    <dgm:cxn modelId="{E7EDD1D7-5C0B-4EF4-8774-1500DC1F11C2}" type="presParOf" srcId="{74242C79-8F49-4A20-80A2-387685888E1C}" destId="{2391BE2F-47E0-472D-9B56-A02E9DA06D49}" srcOrd="0" destOrd="0" presId="urn:microsoft.com/office/officeart/2005/8/layout/hierarchy1"/>
    <dgm:cxn modelId="{0051EBBD-3BCA-4958-A2B4-ED06307C7387}" type="presParOf" srcId="{74242C79-8F49-4A20-80A2-387685888E1C}" destId="{2B52CCB8-E3C9-43C4-8A51-2E404DFCF3FA}" srcOrd="1" destOrd="0" presId="urn:microsoft.com/office/officeart/2005/8/layout/hierarchy1"/>
    <dgm:cxn modelId="{EB02E6EF-810C-4551-A59A-337A232548FD}" type="presParOf" srcId="{C3C1CF42-0EB8-41F6-8B76-157EEDDFA047}" destId="{2669894E-A08B-45EC-92FC-AA1376F340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3CEC0-64E0-4104-AA52-8883244F5B74}" type="doc">
      <dgm:prSet loTypeId="urn:microsoft.com/office/officeart/2008/layout/HorizontalMultiLevelHierarchy" loCatId="hierarchy" qsTypeId="urn:microsoft.com/office/officeart/2005/8/quickstyle/simple3" qsCatId="simple" csTypeId="urn:microsoft.com/office/officeart/2005/8/colors/colorful5" csCatId="colorful" phldr="1"/>
      <dgm:spPr>
        <a:scene3d>
          <a:camera prst="orthographicFront">
            <a:rot lat="0" lon="0" rev="0"/>
          </a:camera>
          <a:lightRig rig="glow" dir="t">
            <a:rot lat="0" lon="0" rev="4800000"/>
          </a:lightRig>
        </a:scene3d>
      </dgm:spPr>
      <dgm:t>
        <a:bodyPr/>
        <a:lstStyle/>
        <a:p>
          <a:endParaRPr lang="pt-BR"/>
        </a:p>
      </dgm:t>
    </dgm:pt>
    <dgm:pt modelId="{2888AA6C-E487-4910-B445-F396407441B8}">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ORGANIZAÇÃO</a:t>
          </a:r>
        </a:p>
      </dgm:t>
    </dgm:pt>
    <dgm:pt modelId="{D6936DB2-25DB-4170-8263-6F753B0D21AF}" type="parTrans" cxnId="{CA51664C-F53B-4BC8-8320-A30BA8DCBDA5}">
      <dgm:prSet/>
      <dgm:spPr/>
      <dgm:t>
        <a:bodyPr/>
        <a:lstStyle/>
        <a:p>
          <a:endParaRPr lang="pt-BR"/>
        </a:p>
      </dgm:t>
    </dgm:pt>
    <dgm:pt modelId="{21BE7D1A-245C-435A-BC36-82AEB6822C06}" type="sibTrans" cxnId="{CA51664C-F53B-4BC8-8320-A30BA8DCBDA5}">
      <dgm:prSet/>
      <dgm:spPr/>
      <dgm:t>
        <a:bodyPr/>
        <a:lstStyle/>
        <a:p>
          <a:endParaRPr lang="pt-BR"/>
        </a:p>
      </dgm:t>
    </dgm:pt>
    <dgm:pt modelId="{E6BFFAD5-910F-45AE-A0D4-B7D98132227D}">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recursos humanos</a:t>
          </a:r>
        </a:p>
      </dgm:t>
    </dgm:pt>
    <dgm:pt modelId="{E72769ED-3EA5-4926-84D1-B76E01B67C10}" type="parTrans" cxnId="{B23C443A-2462-4B72-9139-F322AFD848EF}">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C5A994F-88F9-452E-AD7E-DA6CAA800994}" type="sibTrans" cxnId="{B23C443A-2462-4B72-9139-F322AFD848EF}">
      <dgm:prSet/>
      <dgm:spPr/>
      <dgm:t>
        <a:bodyPr/>
        <a:lstStyle/>
        <a:p>
          <a:endParaRPr lang="pt-BR"/>
        </a:p>
      </dgm:t>
    </dgm:pt>
    <dgm:pt modelId="{DA180148-521C-42BE-8F10-653A8ACB0CD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tecnologia da I</a:t>
          </a:r>
        </a:p>
      </dgm:t>
    </dgm:pt>
    <dgm:pt modelId="{366E5192-7958-4C3C-8102-4A7349042B06}" type="parTrans" cxnId="{68E0B049-7259-4C92-9DAB-2883BD68065B}">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3C7EC7B7-3DAF-4BD8-9137-4BCC486F0F98}" type="sibTrans" cxnId="{68E0B049-7259-4C92-9DAB-2883BD68065B}">
      <dgm:prSet/>
      <dgm:spPr/>
      <dgm:t>
        <a:bodyPr/>
        <a:lstStyle/>
        <a:p>
          <a:endParaRPr lang="pt-BR"/>
        </a:p>
      </dgm:t>
    </dgm:pt>
    <dgm:pt modelId="{8CA41027-558B-4A4A-B845-D923DF03B131}">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logística</a:t>
          </a:r>
        </a:p>
      </dgm:t>
    </dgm:pt>
    <dgm:pt modelId="{515B78CF-3DAF-4961-B414-7817B6FE0650}" type="parTrans" cxnId="{B6CB8218-82B3-45F4-BD8B-467ADB7BE9EB}">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BE182DE-B1A3-4F22-8D9C-91A67308C0AE}" type="sibTrans" cxnId="{B6CB8218-82B3-45F4-BD8B-467ADB7BE9EB}">
      <dgm:prSet/>
      <dgm:spPr/>
      <dgm:t>
        <a:bodyPr/>
        <a:lstStyle/>
        <a:p>
          <a:endParaRPr lang="pt-BR"/>
        </a:p>
      </dgm:t>
    </dgm:pt>
    <dgm:pt modelId="{1F151A20-CA64-4FB4-99AB-98537811D03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produção</a:t>
          </a:r>
        </a:p>
      </dgm:t>
    </dgm:pt>
    <dgm:pt modelId="{A17E94F8-07D4-46FF-B350-241A8C6162A8}" type="parTrans" cxnId="{A22079F4-4B5E-43AA-AA09-B3DBB69E96FE}">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4AE48A9-91AF-4D63-9A61-CC2C85120DA6}" type="sibTrans" cxnId="{A22079F4-4B5E-43AA-AA09-B3DBB69E96FE}">
      <dgm:prSet/>
      <dgm:spPr/>
      <dgm:t>
        <a:bodyPr/>
        <a:lstStyle/>
        <a:p>
          <a:endParaRPr lang="pt-BR"/>
        </a:p>
      </dgm:t>
    </dgm:pt>
    <dgm:pt modelId="{B161B735-1A33-49CF-82DD-1948D22C45B2}">
      <dgm:prSet/>
      <dgm: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FÓRUM DE S.I</a:t>
          </a:r>
        </a:p>
      </dgm:t>
    </dgm:pt>
    <dgm:pt modelId="{B48C6235-9120-407E-922B-CCEFD3848F96}" type="parTrans" cxnId="{4E81ABC9-137F-4F42-9FC7-6E08FDC7CACB}">
      <dgm:prSet>
        <dgm:style>
          <a:lnRef idx="1">
            <a:schemeClr val="accent1"/>
          </a:lnRef>
          <a:fillRef idx="0">
            <a:schemeClr val="accent1"/>
          </a:fillRef>
          <a:effectRef idx="0">
            <a:schemeClr val="accent1"/>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1FA2C425-E910-4392-BC58-487C9C6A50A3}" type="sibTrans" cxnId="{4E81ABC9-137F-4F42-9FC7-6E08FDC7CACB}">
      <dgm:prSet/>
      <dgm:spPr/>
      <dgm:t>
        <a:bodyPr/>
        <a:lstStyle/>
        <a:p>
          <a:endParaRPr lang="pt-BR"/>
        </a:p>
      </dgm:t>
    </dgm:pt>
    <dgm:pt modelId="{BFFF4086-B38B-4886-A12E-91F544C7F2B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vendas</a:t>
          </a:r>
        </a:p>
      </dgm:t>
    </dgm:pt>
    <dgm:pt modelId="{9BFE609D-54AF-498D-A39B-717F923A84C9}" type="parTrans" cxnId="{DB2C9993-E23A-43E7-9DD1-B93C3B3599F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477FE21E-5EC6-4573-A094-EA316626C95D}" type="sibTrans" cxnId="{DB2C9993-E23A-43E7-9DD1-B93C3B3599F7}">
      <dgm:prSet/>
      <dgm:spPr/>
      <dgm:t>
        <a:bodyPr/>
        <a:lstStyle/>
        <a:p>
          <a:endParaRPr lang="pt-BR"/>
        </a:p>
      </dgm:t>
    </dgm:pt>
    <dgm:pt modelId="{BA358694-FF71-41DC-B928-985161F283DE}" type="pres">
      <dgm:prSet presAssocID="{9A93CEC0-64E0-4104-AA52-8883244F5B74}" presName="Name0" presStyleCnt="0">
        <dgm:presLayoutVars>
          <dgm:chPref val="1"/>
          <dgm:dir/>
          <dgm:animOne val="branch"/>
          <dgm:animLvl val="lvl"/>
          <dgm:resizeHandles val="exact"/>
        </dgm:presLayoutVars>
      </dgm:prSet>
      <dgm:spPr/>
    </dgm:pt>
    <dgm:pt modelId="{0D49D3D6-E805-4476-AECB-8134427AF3C1}" type="pres">
      <dgm:prSet presAssocID="{2888AA6C-E487-4910-B445-F396407441B8}" presName="root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A1E9418-78A8-4465-8956-A3BA4DB621A2}" type="pres">
      <dgm:prSet presAssocID="{2888AA6C-E487-4910-B445-F396407441B8}" presName="LevelOneTextNode" presStyleLbl="node0" presStyleIdx="0" presStyleCnt="1">
        <dgm:presLayoutVars>
          <dgm:chPref val="3"/>
        </dgm:presLayoutVars>
      </dgm:prSet>
      <dgm:spPr/>
    </dgm:pt>
    <dgm:pt modelId="{B01C0EB7-7622-41ED-96D0-7D3978768331}" type="pres">
      <dgm:prSet presAssocID="{2888AA6C-E487-4910-B445-F396407441B8}" presName="level2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AABED4F-97B0-4E9D-BB8C-816067EBA638}" type="pres">
      <dgm:prSet presAssocID="{E72769ED-3EA5-4926-84D1-B76E01B67C10}" presName="conn2-1" presStyleLbl="parChTrans1D2" presStyleIdx="0" presStyleCnt="5"/>
      <dgm:spPr/>
    </dgm:pt>
    <dgm:pt modelId="{2037DE3D-A1ED-4D04-92D9-220B5D4842D6}" type="pres">
      <dgm:prSet presAssocID="{E72769ED-3EA5-4926-84D1-B76E01B67C10}" presName="connTx" presStyleLbl="parChTrans1D2" presStyleIdx="0" presStyleCnt="5"/>
      <dgm:spPr/>
    </dgm:pt>
    <dgm:pt modelId="{952E4575-84F5-4B1D-8D1D-68B2CDF05EFB}" type="pres">
      <dgm:prSet presAssocID="{E6BFFAD5-910F-45AE-A0D4-B7D98132227D}"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87F8E41-FC06-4590-8315-4E2DF1B64492}" type="pres">
      <dgm:prSet presAssocID="{E6BFFAD5-910F-45AE-A0D4-B7D98132227D}" presName="LevelTwoTextNode" presStyleLbl="node2" presStyleIdx="0" presStyleCnt="5">
        <dgm:presLayoutVars>
          <dgm:chPref val="3"/>
        </dgm:presLayoutVars>
      </dgm:prSet>
      <dgm:spPr/>
    </dgm:pt>
    <dgm:pt modelId="{D8A281A6-A31E-4170-99D7-A84E57BAFF1B}" type="pres">
      <dgm:prSet presAssocID="{E6BFFAD5-910F-45AE-A0D4-B7D98132227D}"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3818ADC-E24C-45DD-8F46-966DCB402FE5}" type="pres">
      <dgm:prSet presAssocID="{366E5192-7958-4C3C-8102-4A7349042B06}" presName="conn2-1" presStyleLbl="parChTrans1D2" presStyleIdx="1" presStyleCnt="5"/>
      <dgm:spPr/>
    </dgm:pt>
    <dgm:pt modelId="{DE6CB8FE-F955-4DB8-A273-2181B6585782}" type="pres">
      <dgm:prSet presAssocID="{366E5192-7958-4C3C-8102-4A7349042B06}" presName="connTx" presStyleLbl="parChTrans1D2" presStyleIdx="1" presStyleCnt="5"/>
      <dgm:spPr/>
    </dgm:pt>
    <dgm:pt modelId="{F05C5AD2-03C4-4AEF-98CF-22B0A721FF65}" type="pres">
      <dgm:prSet presAssocID="{DA180148-521C-42BE-8F10-653A8ACB0CD9}"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247BCC9-910D-4489-B264-89AA4271573D}" type="pres">
      <dgm:prSet presAssocID="{DA180148-521C-42BE-8F10-653A8ACB0CD9}" presName="LevelTwoTextNode" presStyleLbl="node2" presStyleIdx="1" presStyleCnt="5">
        <dgm:presLayoutVars>
          <dgm:chPref val="3"/>
        </dgm:presLayoutVars>
      </dgm:prSet>
      <dgm:spPr/>
    </dgm:pt>
    <dgm:pt modelId="{08FFF336-097A-4331-868F-05560FBBAA3A}" type="pres">
      <dgm:prSet presAssocID="{DA180148-521C-42BE-8F10-653A8ACB0CD9}"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4066703-B795-4FBF-9F30-DA738A4FD9E5}" type="pres">
      <dgm:prSet presAssocID="{9BFE609D-54AF-498D-A39B-717F923A84C9}" presName="conn2-1" presStyleLbl="parChTrans1D2" presStyleIdx="2" presStyleCnt="5"/>
      <dgm:spPr/>
    </dgm:pt>
    <dgm:pt modelId="{9E96F7A3-151A-4248-9D13-9D8A1FE7892F}" type="pres">
      <dgm:prSet presAssocID="{9BFE609D-54AF-498D-A39B-717F923A84C9}" presName="connTx" presStyleLbl="parChTrans1D2" presStyleIdx="2" presStyleCnt="5"/>
      <dgm:spPr/>
    </dgm:pt>
    <dgm:pt modelId="{D277AE25-E7C4-488F-BFE3-30F99569954E}" type="pres">
      <dgm:prSet presAssocID="{BFFF4086-B38B-4886-A12E-91F544C7F2B4}"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AABAA9B-1013-4EF8-A467-C22ABFC9C75F}" type="pres">
      <dgm:prSet presAssocID="{BFFF4086-B38B-4886-A12E-91F544C7F2B4}" presName="LevelTwoTextNode" presStyleLbl="node2" presStyleIdx="2" presStyleCnt="5">
        <dgm:presLayoutVars>
          <dgm:chPref val="3"/>
        </dgm:presLayoutVars>
      </dgm:prSet>
      <dgm:spPr/>
    </dgm:pt>
    <dgm:pt modelId="{39BACC4B-BD08-4BB3-A3F5-CCD14E33C3D2}" type="pres">
      <dgm:prSet presAssocID="{BFFF4086-B38B-4886-A12E-91F544C7F2B4}"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2C68294-3456-430E-840D-B79D608C533E}" type="pres">
      <dgm:prSet presAssocID="{B48C6235-9120-407E-922B-CCEFD3848F96}" presName="conn2-1" presStyleLbl="parChTrans1D3" presStyleIdx="0" presStyleCnt="1"/>
      <dgm:spPr/>
    </dgm:pt>
    <dgm:pt modelId="{DBCBAAD1-F696-4448-8488-9BA82F756364}" type="pres">
      <dgm:prSet presAssocID="{B48C6235-9120-407E-922B-CCEFD3848F96}" presName="connTx" presStyleLbl="parChTrans1D3" presStyleIdx="0" presStyleCnt="1"/>
      <dgm:spPr/>
    </dgm:pt>
    <dgm:pt modelId="{AE79812B-FD28-4871-85C1-BD690A2BDBA1}" type="pres">
      <dgm:prSet presAssocID="{B161B735-1A33-49CF-82DD-1948D22C45B2}"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39F8A0F-C278-4D35-814C-24247F87D621}" type="pres">
      <dgm:prSet presAssocID="{B161B735-1A33-49CF-82DD-1948D22C45B2}" presName="LevelTwoTextNode" presStyleLbl="node3" presStyleIdx="0" presStyleCnt="1">
        <dgm:presLayoutVars>
          <dgm:chPref val="3"/>
        </dgm:presLayoutVars>
      </dgm:prSet>
      <dgm:spPr/>
    </dgm:pt>
    <dgm:pt modelId="{4F03FB76-B9AF-4AB0-A3AE-980A1D411E63}" type="pres">
      <dgm:prSet presAssocID="{B161B735-1A33-49CF-82DD-1948D22C45B2}"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E2350B5-2B06-4AD9-9E25-58D102EE28DB}" type="pres">
      <dgm:prSet presAssocID="{A17E94F8-07D4-46FF-B350-241A8C6162A8}" presName="conn2-1" presStyleLbl="parChTrans1D2" presStyleIdx="3" presStyleCnt="5"/>
      <dgm:spPr/>
    </dgm:pt>
    <dgm:pt modelId="{71449532-38BC-43A0-8B61-9EF3A80EE630}" type="pres">
      <dgm:prSet presAssocID="{A17E94F8-07D4-46FF-B350-241A8C6162A8}" presName="connTx" presStyleLbl="parChTrans1D2" presStyleIdx="3" presStyleCnt="5"/>
      <dgm:spPr/>
    </dgm:pt>
    <dgm:pt modelId="{DED681EC-9CFB-46CB-A047-3A880096ABE8}" type="pres">
      <dgm:prSet presAssocID="{1F151A20-CA64-4FB4-99AB-98537811D039}"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1B48A24-5944-48A0-A4F6-EFE16D0029F6}" type="pres">
      <dgm:prSet presAssocID="{1F151A20-CA64-4FB4-99AB-98537811D039}" presName="LevelTwoTextNode" presStyleLbl="node2" presStyleIdx="3" presStyleCnt="5">
        <dgm:presLayoutVars>
          <dgm:chPref val="3"/>
        </dgm:presLayoutVars>
      </dgm:prSet>
      <dgm:spPr/>
    </dgm:pt>
    <dgm:pt modelId="{15C6DB39-D64C-46FD-9138-0FF6976F3AFE}" type="pres">
      <dgm:prSet presAssocID="{1F151A20-CA64-4FB4-99AB-98537811D039}"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17CD4F2-DF73-4234-8CCB-FB7065DEA2DC}" type="pres">
      <dgm:prSet presAssocID="{515B78CF-3DAF-4961-B414-7817B6FE0650}" presName="conn2-1" presStyleLbl="parChTrans1D2" presStyleIdx="4" presStyleCnt="5"/>
      <dgm:spPr/>
    </dgm:pt>
    <dgm:pt modelId="{8E539122-5BC4-4275-9766-D4D6B94FD587}" type="pres">
      <dgm:prSet presAssocID="{515B78CF-3DAF-4961-B414-7817B6FE0650}" presName="connTx" presStyleLbl="parChTrans1D2" presStyleIdx="4" presStyleCnt="5"/>
      <dgm:spPr/>
    </dgm:pt>
    <dgm:pt modelId="{0C01F9FF-A572-4F05-9676-D733CBCAB21B}" type="pres">
      <dgm:prSet presAssocID="{8CA41027-558B-4A4A-B845-D923DF03B131}"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D09696D-E094-4B87-83C5-EF82B54D818C}" type="pres">
      <dgm:prSet presAssocID="{8CA41027-558B-4A4A-B845-D923DF03B131}" presName="LevelTwoTextNode" presStyleLbl="node2" presStyleIdx="4" presStyleCnt="5">
        <dgm:presLayoutVars>
          <dgm:chPref val="3"/>
        </dgm:presLayoutVars>
      </dgm:prSet>
      <dgm:spPr/>
    </dgm:pt>
    <dgm:pt modelId="{429F9289-00EC-454C-860A-5BCC8F4B702E}" type="pres">
      <dgm:prSet presAssocID="{8CA41027-558B-4A4A-B845-D923DF03B131}"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Lst>
  <dgm:cxnLst>
    <dgm:cxn modelId="{4BE13906-1EF3-4C9A-8F53-27377B62D455}" type="presOf" srcId="{9BFE609D-54AF-498D-A39B-717F923A84C9}" destId="{84066703-B795-4FBF-9F30-DA738A4FD9E5}" srcOrd="0" destOrd="0" presId="urn:microsoft.com/office/officeart/2008/layout/HorizontalMultiLevelHierarchy"/>
    <dgm:cxn modelId="{B7535915-8823-4FCF-850E-47111C0DDB1F}" type="presOf" srcId="{366E5192-7958-4C3C-8102-4A7349042B06}" destId="{E3818ADC-E24C-45DD-8F46-966DCB402FE5}" srcOrd="0" destOrd="0" presId="urn:microsoft.com/office/officeart/2008/layout/HorizontalMultiLevelHierarchy"/>
    <dgm:cxn modelId="{B6CB8218-82B3-45F4-BD8B-467ADB7BE9EB}" srcId="{2888AA6C-E487-4910-B445-F396407441B8}" destId="{8CA41027-558B-4A4A-B845-D923DF03B131}" srcOrd="4" destOrd="0" parTransId="{515B78CF-3DAF-4961-B414-7817B6FE0650}" sibTransId="{7BE182DE-B1A3-4F22-8D9C-91A67308C0AE}"/>
    <dgm:cxn modelId="{D7179718-A949-4093-9CF4-F66CBA1C52DB}" type="presOf" srcId="{E6BFFAD5-910F-45AE-A0D4-B7D98132227D}" destId="{687F8E41-FC06-4590-8315-4E2DF1B64492}" srcOrd="0" destOrd="0" presId="urn:microsoft.com/office/officeart/2008/layout/HorizontalMultiLevelHierarchy"/>
    <dgm:cxn modelId="{EA267237-2429-4E73-9364-841C7DA93106}" type="presOf" srcId="{2888AA6C-E487-4910-B445-F396407441B8}" destId="{9A1E9418-78A8-4465-8956-A3BA4DB621A2}" srcOrd="0" destOrd="0" presId="urn:microsoft.com/office/officeart/2008/layout/HorizontalMultiLevelHierarchy"/>
    <dgm:cxn modelId="{B23C443A-2462-4B72-9139-F322AFD848EF}" srcId="{2888AA6C-E487-4910-B445-F396407441B8}" destId="{E6BFFAD5-910F-45AE-A0D4-B7D98132227D}" srcOrd="0" destOrd="0" parTransId="{E72769ED-3EA5-4926-84D1-B76E01B67C10}" sibTransId="{EC5A994F-88F9-452E-AD7E-DA6CAA800994}"/>
    <dgm:cxn modelId="{E7E5613E-2667-442C-9FD3-46F61E5C6B79}" type="presOf" srcId="{E72769ED-3EA5-4926-84D1-B76E01B67C10}" destId="{8AABED4F-97B0-4E9D-BB8C-816067EBA638}" srcOrd="0" destOrd="0" presId="urn:microsoft.com/office/officeart/2008/layout/HorizontalMultiLevelHierarchy"/>
    <dgm:cxn modelId="{170D2760-3D87-41F4-AB54-3C23A3A89C3F}" type="presOf" srcId="{9BFE609D-54AF-498D-A39B-717F923A84C9}" destId="{9E96F7A3-151A-4248-9D13-9D8A1FE7892F}" srcOrd="1" destOrd="0" presId="urn:microsoft.com/office/officeart/2008/layout/HorizontalMultiLevelHierarchy"/>
    <dgm:cxn modelId="{68E0B049-7259-4C92-9DAB-2883BD68065B}" srcId="{2888AA6C-E487-4910-B445-F396407441B8}" destId="{DA180148-521C-42BE-8F10-653A8ACB0CD9}" srcOrd="1" destOrd="0" parTransId="{366E5192-7958-4C3C-8102-4A7349042B06}" sibTransId="{3C7EC7B7-3DAF-4BD8-9137-4BCC486F0F98}"/>
    <dgm:cxn modelId="{CA51664C-F53B-4BC8-8320-A30BA8DCBDA5}" srcId="{9A93CEC0-64E0-4104-AA52-8883244F5B74}" destId="{2888AA6C-E487-4910-B445-F396407441B8}" srcOrd="0" destOrd="0" parTransId="{D6936DB2-25DB-4170-8263-6F753B0D21AF}" sibTransId="{21BE7D1A-245C-435A-BC36-82AEB6822C06}"/>
    <dgm:cxn modelId="{086CAE6F-E852-4B22-8EA3-E481AB400775}" type="presOf" srcId="{B48C6235-9120-407E-922B-CCEFD3848F96}" destId="{DBCBAAD1-F696-4448-8488-9BA82F756364}" srcOrd="1" destOrd="0" presId="urn:microsoft.com/office/officeart/2008/layout/HorizontalMultiLevelHierarchy"/>
    <dgm:cxn modelId="{57DD3450-30F8-4F06-8064-2790772B42A5}" type="presOf" srcId="{515B78CF-3DAF-4961-B414-7817B6FE0650}" destId="{017CD4F2-DF73-4234-8CCB-FB7065DEA2DC}" srcOrd="0" destOrd="0" presId="urn:microsoft.com/office/officeart/2008/layout/HorizontalMultiLevelHierarchy"/>
    <dgm:cxn modelId="{AB108A79-2429-460D-8C58-BFA4A8172F3C}" type="presOf" srcId="{B48C6235-9120-407E-922B-CCEFD3848F96}" destId="{32C68294-3456-430E-840D-B79D608C533E}" srcOrd="0" destOrd="0" presId="urn:microsoft.com/office/officeart/2008/layout/HorizontalMultiLevelHierarchy"/>
    <dgm:cxn modelId="{11F65D89-CC84-4161-A3AB-083C3A2667DA}" type="presOf" srcId="{9A93CEC0-64E0-4104-AA52-8883244F5B74}" destId="{BA358694-FF71-41DC-B928-985161F283DE}" srcOrd="0" destOrd="0" presId="urn:microsoft.com/office/officeart/2008/layout/HorizontalMultiLevelHierarchy"/>
    <dgm:cxn modelId="{A93FA792-17E2-42AE-94A5-755E912FB08B}" type="presOf" srcId="{A17E94F8-07D4-46FF-B350-241A8C6162A8}" destId="{71449532-38BC-43A0-8B61-9EF3A80EE630}" srcOrd="1" destOrd="0" presId="urn:microsoft.com/office/officeart/2008/layout/HorizontalMultiLevelHierarchy"/>
    <dgm:cxn modelId="{DB2C9993-E23A-43E7-9DD1-B93C3B3599F7}" srcId="{2888AA6C-E487-4910-B445-F396407441B8}" destId="{BFFF4086-B38B-4886-A12E-91F544C7F2B4}" srcOrd="2" destOrd="0" parTransId="{9BFE609D-54AF-498D-A39B-717F923A84C9}" sibTransId="{477FE21E-5EC6-4573-A094-EA316626C95D}"/>
    <dgm:cxn modelId="{B25B4CA5-DFF1-4BD4-B4AE-00E56FDB279C}" type="presOf" srcId="{366E5192-7958-4C3C-8102-4A7349042B06}" destId="{DE6CB8FE-F955-4DB8-A273-2181B6585782}" srcOrd="1" destOrd="0" presId="urn:microsoft.com/office/officeart/2008/layout/HorizontalMultiLevelHierarchy"/>
    <dgm:cxn modelId="{FCEC85B0-31D3-4814-9794-6AD15354CB70}" type="presOf" srcId="{BFFF4086-B38B-4886-A12E-91F544C7F2B4}" destId="{EAABAA9B-1013-4EF8-A467-C22ABFC9C75F}" srcOrd="0" destOrd="0" presId="urn:microsoft.com/office/officeart/2008/layout/HorizontalMultiLevelHierarchy"/>
    <dgm:cxn modelId="{8C2E12B1-C0D7-4EAB-BAAA-1EE2561087E5}" type="presOf" srcId="{8CA41027-558B-4A4A-B845-D923DF03B131}" destId="{FD09696D-E094-4B87-83C5-EF82B54D818C}" srcOrd="0" destOrd="0" presId="urn:microsoft.com/office/officeart/2008/layout/HorizontalMultiLevelHierarchy"/>
    <dgm:cxn modelId="{B3DE89C1-D4C1-4BCC-89C2-43FD6E6749C0}" type="presOf" srcId="{1F151A20-CA64-4FB4-99AB-98537811D039}" destId="{51B48A24-5944-48A0-A4F6-EFE16D0029F6}" srcOrd="0" destOrd="0" presId="urn:microsoft.com/office/officeart/2008/layout/HorizontalMultiLevelHierarchy"/>
    <dgm:cxn modelId="{4E81ABC9-137F-4F42-9FC7-6E08FDC7CACB}" srcId="{BFFF4086-B38B-4886-A12E-91F544C7F2B4}" destId="{B161B735-1A33-49CF-82DD-1948D22C45B2}" srcOrd="0" destOrd="0" parTransId="{B48C6235-9120-407E-922B-CCEFD3848F96}" sibTransId="{1FA2C425-E910-4392-BC58-487C9C6A50A3}"/>
    <dgm:cxn modelId="{2425E0CF-8C1D-47A5-855A-CCDADDD68A72}" type="presOf" srcId="{515B78CF-3DAF-4961-B414-7817B6FE0650}" destId="{8E539122-5BC4-4275-9766-D4D6B94FD587}" srcOrd="1" destOrd="0" presId="urn:microsoft.com/office/officeart/2008/layout/HorizontalMultiLevelHierarchy"/>
    <dgm:cxn modelId="{847623D9-36F8-4D42-B538-0C23A032011F}" type="presOf" srcId="{E72769ED-3EA5-4926-84D1-B76E01B67C10}" destId="{2037DE3D-A1ED-4D04-92D9-220B5D4842D6}" srcOrd="1" destOrd="0" presId="urn:microsoft.com/office/officeart/2008/layout/HorizontalMultiLevelHierarchy"/>
    <dgm:cxn modelId="{E3BFD3EA-8B50-485A-AF4C-5A500CD62027}" type="presOf" srcId="{B161B735-1A33-49CF-82DD-1948D22C45B2}" destId="{939F8A0F-C278-4D35-814C-24247F87D621}" srcOrd="0" destOrd="0" presId="urn:microsoft.com/office/officeart/2008/layout/HorizontalMultiLevelHierarchy"/>
    <dgm:cxn modelId="{215FCBED-EE3D-45C0-8EDE-647D439B729C}" type="presOf" srcId="{A17E94F8-07D4-46FF-B350-241A8C6162A8}" destId="{BE2350B5-2B06-4AD9-9E25-58D102EE28DB}" srcOrd="0" destOrd="0" presId="urn:microsoft.com/office/officeart/2008/layout/HorizontalMultiLevelHierarchy"/>
    <dgm:cxn modelId="{7A4B41EE-D36C-4E65-BECA-E53C4F364E21}" type="presOf" srcId="{DA180148-521C-42BE-8F10-653A8ACB0CD9}" destId="{A247BCC9-910D-4489-B264-89AA4271573D}" srcOrd="0" destOrd="0" presId="urn:microsoft.com/office/officeart/2008/layout/HorizontalMultiLevelHierarchy"/>
    <dgm:cxn modelId="{A22079F4-4B5E-43AA-AA09-B3DBB69E96FE}" srcId="{2888AA6C-E487-4910-B445-F396407441B8}" destId="{1F151A20-CA64-4FB4-99AB-98537811D039}" srcOrd="3" destOrd="0" parTransId="{A17E94F8-07D4-46FF-B350-241A8C6162A8}" sibTransId="{E4AE48A9-91AF-4D63-9A61-CC2C85120DA6}"/>
    <dgm:cxn modelId="{6BBBFE79-DDF3-4070-A3AA-C019C031B8AE}" type="presParOf" srcId="{BA358694-FF71-41DC-B928-985161F283DE}" destId="{0D49D3D6-E805-4476-AECB-8134427AF3C1}" srcOrd="0" destOrd="0" presId="urn:microsoft.com/office/officeart/2008/layout/HorizontalMultiLevelHierarchy"/>
    <dgm:cxn modelId="{847E1D2D-2630-4895-AFEF-35E00454DF4D}" type="presParOf" srcId="{0D49D3D6-E805-4476-AECB-8134427AF3C1}" destId="{9A1E9418-78A8-4465-8956-A3BA4DB621A2}" srcOrd="0" destOrd="0" presId="urn:microsoft.com/office/officeart/2008/layout/HorizontalMultiLevelHierarchy"/>
    <dgm:cxn modelId="{E97B926F-2759-490E-8F49-5D212A4ABE3B}" type="presParOf" srcId="{0D49D3D6-E805-4476-AECB-8134427AF3C1}" destId="{B01C0EB7-7622-41ED-96D0-7D3978768331}" srcOrd="1" destOrd="0" presId="urn:microsoft.com/office/officeart/2008/layout/HorizontalMultiLevelHierarchy"/>
    <dgm:cxn modelId="{86F98A69-61AD-462C-A85C-6CE378918148}" type="presParOf" srcId="{B01C0EB7-7622-41ED-96D0-7D3978768331}" destId="{8AABED4F-97B0-4E9D-BB8C-816067EBA638}" srcOrd="0" destOrd="0" presId="urn:microsoft.com/office/officeart/2008/layout/HorizontalMultiLevelHierarchy"/>
    <dgm:cxn modelId="{70283CF3-8330-4DF8-A586-1A10BB609D46}" type="presParOf" srcId="{8AABED4F-97B0-4E9D-BB8C-816067EBA638}" destId="{2037DE3D-A1ED-4D04-92D9-220B5D4842D6}" srcOrd="0" destOrd="0" presId="urn:microsoft.com/office/officeart/2008/layout/HorizontalMultiLevelHierarchy"/>
    <dgm:cxn modelId="{CD316AE6-2305-49C3-B1E6-3E15C21878B5}" type="presParOf" srcId="{B01C0EB7-7622-41ED-96D0-7D3978768331}" destId="{952E4575-84F5-4B1D-8D1D-68B2CDF05EFB}" srcOrd="1" destOrd="0" presId="urn:microsoft.com/office/officeart/2008/layout/HorizontalMultiLevelHierarchy"/>
    <dgm:cxn modelId="{2D1E80E2-FE2B-46DE-B447-CDD42D1FA48B}" type="presParOf" srcId="{952E4575-84F5-4B1D-8D1D-68B2CDF05EFB}" destId="{687F8E41-FC06-4590-8315-4E2DF1B64492}" srcOrd="0" destOrd="0" presId="urn:microsoft.com/office/officeart/2008/layout/HorizontalMultiLevelHierarchy"/>
    <dgm:cxn modelId="{340A9F2F-C2FA-4F89-8587-6441E3183034}" type="presParOf" srcId="{952E4575-84F5-4B1D-8D1D-68B2CDF05EFB}" destId="{D8A281A6-A31E-4170-99D7-A84E57BAFF1B}" srcOrd="1" destOrd="0" presId="urn:microsoft.com/office/officeart/2008/layout/HorizontalMultiLevelHierarchy"/>
    <dgm:cxn modelId="{930357BE-92F2-4E97-95CE-DFE37EFB56D4}" type="presParOf" srcId="{B01C0EB7-7622-41ED-96D0-7D3978768331}" destId="{E3818ADC-E24C-45DD-8F46-966DCB402FE5}" srcOrd="2" destOrd="0" presId="urn:microsoft.com/office/officeart/2008/layout/HorizontalMultiLevelHierarchy"/>
    <dgm:cxn modelId="{8DB107C0-5F2B-4D1D-BD7E-4452E36B03E4}" type="presParOf" srcId="{E3818ADC-E24C-45DD-8F46-966DCB402FE5}" destId="{DE6CB8FE-F955-4DB8-A273-2181B6585782}" srcOrd="0" destOrd="0" presId="urn:microsoft.com/office/officeart/2008/layout/HorizontalMultiLevelHierarchy"/>
    <dgm:cxn modelId="{661420DE-88B6-427B-B408-A4933EF03A22}" type="presParOf" srcId="{B01C0EB7-7622-41ED-96D0-7D3978768331}" destId="{F05C5AD2-03C4-4AEF-98CF-22B0A721FF65}" srcOrd="3" destOrd="0" presId="urn:microsoft.com/office/officeart/2008/layout/HorizontalMultiLevelHierarchy"/>
    <dgm:cxn modelId="{FC32182F-B43E-4EE7-AFC4-05F4601617EA}" type="presParOf" srcId="{F05C5AD2-03C4-4AEF-98CF-22B0A721FF65}" destId="{A247BCC9-910D-4489-B264-89AA4271573D}" srcOrd="0" destOrd="0" presId="urn:microsoft.com/office/officeart/2008/layout/HorizontalMultiLevelHierarchy"/>
    <dgm:cxn modelId="{78F3545B-3223-47B3-8AA9-7187FFA37474}" type="presParOf" srcId="{F05C5AD2-03C4-4AEF-98CF-22B0A721FF65}" destId="{08FFF336-097A-4331-868F-05560FBBAA3A}" srcOrd="1" destOrd="0" presId="urn:microsoft.com/office/officeart/2008/layout/HorizontalMultiLevelHierarchy"/>
    <dgm:cxn modelId="{6727B18A-15CC-4358-983C-CCB851E5D90F}" type="presParOf" srcId="{B01C0EB7-7622-41ED-96D0-7D3978768331}" destId="{84066703-B795-4FBF-9F30-DA738A4FD9E5}" srcOrd="4" destOrd="0" presId="urn:microsoft.com/office/officeart/2008/layout/HorizontalMultiLevelHierarchy"/>
    <dgm:cxn modelId="{16CDBFFA-17E6-496A-898F-944F7E7BBF79}" type="presParOf" srcId="{84066703-B795-4FBF-9F30-DA738A4FD9E5}" destId="{9E96F7A3-151A-4248-9D13-9D8A1FE7892F}" srcOrd="0" destOrd="0" presId="urn:microsoft.com/office/officeart/2008/layout/HorizontalMultiLevelHierarchy"/>
    <dgm:cxn modelId="{5C33FC0C-209A-4C25-9255-0F98D4A04B4E}" type="presParOf" srcId="{B01C0EB7-7622-41ED-96D0-7D3978768331}" destId="{D277AE25-E7C4-488F-BFE3-30F99569954E}" srcOrd="5" destOrd="0" presId="urn:microsoft.com/office/officeart/2008/layout/HorizontalMultiLevelHierarchy"/>
    <dgm:cxn modelId="{976B19C4-AA62-4E18-BD56-E8873DB2E038}" type="presParOf" srcId="{D277AE25-E7C4-488F-BFE3-30F99569954E}" destId="{EAABAA9B-1013-4EF8-A467-C22ABFC9C75F}" srcOrd="0" destOrd="0" presId="urn:microsoft.com/office/officeart/2008/layout/HorizontalMultiLevelHierarchy"/>
    <dgm:cxn modelId="{9AE2EE9C-72B6-4E94-B6CF-216A76ED69F1}" type="presParOf" srcId="{D277AE25-E7C4-488F-BFE3-30F99569954E}" destId="{39BACC4B-BD08-4BB3-A3F5-CCD14E33C3D2}" srcOrd="1" destOrd="0" presId="urn:microsoft.com/office/officeart/2008/layout/HorizontalMultiLevelHierarchy"/>
    <dgm:cxn modelId="{709004EC-52DE-4997-B785-85B46D7CB40B}" type="presParOf" srcId="{39BACC4B-BD08-4BB3-A3F5-CCD14E33C3D2}" destId="{32C68294-3456-430E-840D-B79D608C533E}" srcOrd="0" destOrd="0" presId="urn:microsoft.com/office/officeart/2008/layout/HorizontalMultiLevelHierarchy"/>
    <dgm:cxn modelId="{B775A0A9-F5E7-4345-AE1F-5AF491245E06}" type="presParOf" srcId="{32C68294-3456-430E-840D-B79D608C533E}" destId="{DBCBAAD1-F696-4448-8488-9BA82F756364}" srcOrd="0" destOrd="0" presId="urn:microsoft.com/office/officeart/2008/layout/HorizontalMultiLevelHierarchy"/>
    <dgm:cxn modelId="{0CEF5B90-9F9C-4178-95DE-1A200F54E0D4}" type="presParOf" srcId="{39BACC4B-BD08-4BB3-A3F5-CCD14E33C3D2}" destId="{AE79812B-FD28-4871-85C1-BD690A2BDBA1}" srcOrd="1" destOrd="0" presId="urn:microsoft.com/office/officeart/2008/layout/HorizontalMultiLevelHierarchy"/>
    <dgm:cxn modelId="{941AAA2F-C252-4D5E-82EF-E69A0B22E05D}" type="presParOf" srcId="{AE79812B-FD28-4871-85C1-BD690A2BDBA1}" destId="{939F8A0F-C278-4D35-814C-24247F87D621}" srcOrd="0" destOrd="0" presId="urn:microsoft.com/office/officeart/2008/layout/HorizontalMultiLevelHierarchy"/>
    <dgm:cxn modelId="{7C590F58-FF0E-4EE0-AAD3-78E3FB3FBCE9}" type="presParOf" srcId="{AE79812B-FD28-4871-85C1-BD690A2BDBA1}" destId="{4F03FB76-B9AF-4AB0-A3AE-980A1D411E63}" srcOrd="1" destOrd="0" presId="urn:microsoft.com/office/officeart/2008/layout/HorizontalMultiLevelHierarchy"/>
    <dgm:cxn modelId="{6C12DEB6-0829-4748-B30A-9CA3E85D698B}" type="presParOf" srcId="{B01C0EB7-7622-41ED-96D0-7D3978768331}" destId="{BE2350B5-2B06-4AD9-9E25-58D102EE28DB}" srcOrd="6" destOrd="0" presId="urn:microsoft.com/office/officeart/2008/layout/HorizontalMultiLevelHierarchy"/>
    <dgm:cxn modelId="{FE844D91-1410-473B-B135-9B572B82E919}" type="presParOf" srcId="{BE2350B5-2B06-4AD9-9E25-58D102EE28DB}" destId="{71449532-38BC-43A0-8B61-9EF3A80EE630}" srcOrd="0" destOrd="0" presId="urn:microsoft.com/office/officeart/2008/layout/HorizontalMultiLevelHierarchy"/>
    <dgm:cxn modelId="{02A26EEE-BA3A-4A71-8B2A-6B7D9B95E1BC}" type="presParOf" srcId="{B01C0EB7-7622-41ED-96D0-7D3978768331}" destId="{DED681EC-9CFB-46CB-A047-3A880096ABE8}" srcOrd="7" destOrd="0" presId="urn:microsoft.com/office/officeart/2008/layout/HorizontalMultiLevelHierarchy"/>
    <dgm:cxn modelId="{D6733C54-8724-45F7-8680-99D9D766E329}" type="presParOf" srcId="{DED681EC-9CFB-46CB-A047-3A880096ABE8}" destId="{51B48A24-5944-48A0-A4F6-EFE16D0029F6}" srcOrd="0" destOrd="0" presId="urn:microsoft.com/office/officeart/2008/layout/HorizontalMultiLevelHierarchy"/>
    <dgm:cxn modelId="{58DBECCA-3476-4C0F-AFB1-034F2A2CFE3B}" type="presParOf" srcId="{DED681EC-9CFB-46CB-A047-3A880096ABE8}" destId="{15C6DB39-D64C-46FD-9138-0FF6976F3AFE}" srcOrd="1" destOrd="0" presId="urn:microsoft.com/office/officeart/2008/layout/HorizontalMultiLevelHierarchy"/>
    <dgm:cxn modelId="{C37E4B13-5060-4489-BE3D-5D7E49ED6273}" type="presParOf" srcId="{B01C0EB7-7622-41ED-96D0-7D3978768331}" destId="{017CD4F2-DF73-4234-8CCB-FB7065DEA2DC}" srcOrd="8" destOrd="0" presId="urn:microsoft.com/office/officeart/2008/layout/HorizontalMultiLevelHierarchy"/>
    <dgm:cxn modelId="{0A902D52-E783-4BDD-8BBE-CCD20412F1C2}" type="presParOf" srcId="{017CD4F2-DF73-4234-8CCB-FB7065DEA2DC}" destId="{8E539122-5BC4-4275-9766-D4D6B94FD587}" srcOrd="0" destOrd="0" presId="urn:microsoft.com/office/officeart/2008/layout/HorizontalMultiLevelHierarchy"/>
    <dgm:cxn modelId="{4CFDE94E-0692-4240-845C-F5074F06193D}" type="presParOf" srcId="{B01C0EB7-7622-41ED-96D0-7D3978768331}" destId="{0C01F9FF-A572-4F05-9676-D733CBCAB21B}" srcOrd="9" destOrd="0" presId="urn:microsoft.com/office/officeart/2008/layout/HorizontalMultiLevelHierarchy"/>
    <dgm:cxn modelId="{5C814841-3312-44AB-8650-2F4F280C448D}" type="presParOf" srcId="{0C01F9FF-A572-4F05-9676-D733CBCAB21B}" destId="{FD09696D-E094-4B87-83C5-EF82B54D818C}" srcOrd="0" destOrd="0" presId="urn:microsoft.com/office/officeart/2008/layout/HorizontalMultiLevelHierarchy"/>
    <dgm:cxn modelId="{E96DCFE9-4016-4549-8592-F195C23E70F1}" type="presParOf" srcId="{0C01F9FF-A572-4F05-9676-D733CBCAB21B}" destId="{429F9289-00EC-454C-860A-5BCC8F4B702E}" srcOrd="1" destOrd="0" presId="urn:microsoft.com/office/officeart/2008/layout/HorizontalMultiLevelHierarchy"/>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2F652D-4606-403C-B73E-BCC8B928D1B5}" type="doc">
      <dgm:prSet loTypeId="urn:microsoft.com/office/officeart/2005/8/layout/chevron1" loCatId="process" qsTypeId="urn:microsoft.com/office/officeart/2005/8/quickstyle/simple3" qsCatId="simple" csTypeId="urn:microsoft.com/office/officeart/2005/8/colors/colorful1" csCatId="colorful" phldr="1"/>
      <dgm:spPr>
        <a:scene3d>
          <a:camera prst="orthographicFront">
            <a:rot lat="0" lon="0" rev="0"/>
          </a:camera>
          <a:lightRig rig="glow" dir="t">
            <a:rot lat="0" lon="0" rev="4800000"/>
          </a:lightRig>
        </a:scene3d>
      </dgm:spPr>
    </dgm:pt>
    <dgm:pt modelId="{4532D219-A456-49E0-8656-9DE5955BD923}">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Iniciação</a:t>
          </a:r>
        </a:p>
      </dgm:t>
    </dgm:pt>
    <dgm:pt modelId="{0154B20B-18C1-49B0-8862-5D0A530EC58E}" type="parTrans" cxnId="{66DBFEAE-F5DE-46D1-832A-183AB92F893F}">
      <dgm:prSet/>
      <dgm:spPr/>
      <dgm:t>
        <a:bodyPr/>
        <a:lstStyle/>
        <a:p>
          <a:endParaRPr lang="pt-BR"/>
        </a:p>
      </dgm:t>
    </dgm:pt>
    <dgm:pt modelId="{A2537E83-BA30-4EB2-95C0-794D8F04512C}" type="sibTrans" cxnId="{66DBFEAE-F5DE-46D1-832A-183AB92F893F}">
      <dgm:prSet/>
      <dgm:spPr/>
      <dgm:t>
        <a:bodyPr/>
        <a:lstStyle/>
        <a:p>
          <a:endParaRPr lang="pt-BR"/>
        </a:p>
      </dgm:t>
    </dgm:pt>
    <dgm:pt modelId="{0FAC43F2-BD6C-4C35-8760-B80FDFAB819F}">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Elaboração</a:t>
          </a:r>
        </a:p>
      </dgm:t>
    </dgm:pt>
    <dgm:pt modelId="{BF0D80A9-0407-4BAA-8B2D-F0423C168A95}" type="parTrans" cxnId="{776E113A-1A17-43F7-91B0-136E3CFA6FC4}">
      <dgm:prSet/>
      <dgm:spPr/>
      <dgm:t>
        <a:bodyPr/>
        <a:lstStyle/>
        <a:p>
          <a:endParaRPr lang="pt-BR"/>
        </a:p>
      </dgm:t>
    </dgm:pt>
    <dgm:pt modelId="{CD47C747-EB91-4C49-850A-63F05B2D9313}" type="sibTrans" cxnId="{776E113A-1A17-43F7-91B0-136E3CFA6FC4}">
      <dgm:prSet/>
      <dgm:spPr/>
      <dgm:t>
        <a:bodyPr/>
        <a:lstStyle/>
        <a:p>
          <a:endParaRPr lang="pt-BR"/>
        </a:p>
      </dgm:t>
    </dgm:pt>
    <dgm:pt modelId="{6088965C-1D58-47B5-BD8D-0350A0B6A4A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Testes e Treinamento</a:t>
          </a:r>
        </a:p>
      </dgm:t>
    </dgm:pt>
    <dgm:pt modelId="{E8CBC48B-0F99-46B5-83D3-5A59BDC0DF89}" type="parTrans" cxnId="{3285B5A9-1DB8-4465-8E2F-6DED1936BCF2}">
      <dgm:prSet/>
      <dgm:spPr/>
      <dgm:t>
        <a:bodyPr/>
        <a:lstStyle/>
        <a:p>
          <a:endParaRPr lang="pt-BR"/>
        </a:p>
      </dgm:t>
    </dgm:pt>
    <dgm:pt modelId="{37DF9A92-7C97-4D00-88E7-FA859DE5AB97}" type="sibTrans" cxnId="{3285B5A9-1DB8-4465-8E2F-6DED1936BCF2}">
      <dgm:prSet/>
      <dgm:spPr/>
      <dgm:t>
        <a:bodyPr/>
        <a:lstStyle/>
        <a:p>
          <a:endParaRPr lang="pt-BR"/>
        </a:p>
      </dgm:t>
    </dgm:pt>
    <dgm:pt modelId="{0277B8A9-3196-4706-AF82-3AF4D00A558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Análise</a:t>
          </a:r>
        </a:p>
      </dgm:t>
    </dgm:pt>
    <dgm:pt modelId="{533FEC92-9375-46F4-AC3C-B0DE2F760344}" type="parTrans" cxnId="{77835AE6-5788-47DB-ABE5-3611A5684A88}">
      <dgm:prSet/>
      <dgm:spPr/>
      <dgm:t>
        <a:bodyPr/>
        <a:lstStyle/>
        <a:p>
          <a:endParaRPr lang="pt-BR"/>
        </a:p>
      </dgm:t>
    </dgm:pt>
    <dgm:pt modelId="{BA451427-C53C-4883-8C71-FC50736AC918}" type="sibTrans" cxnId="{77835AE6-5788-47DB-ABE5-3611A5684A88}">
      <dgm:prSet/>
      <dgm:spPr/>
      <dgm:t>
        <a:bodyPr/>
        <a:lstStyle/>
        <a:p>
          <a:endParaRPr lang="pt-BR"/>
        </a:p>
      </dgm:t>
    </dgm:pt>
    <dgm:pt modelId="{3CFB206C-22CA-4806-BFA6-5C0E2B308EC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Estratégias</a:t>
          </a:r>
        </a:p>
      </dgm:t>
    </dgm:pt>
    <dgm:pt modelId="{C3A78E98-515A-44B4-8B7B-BD3D76B52824}" type="parTrans" cxnId="{8E04FEA3-4235-48FC-934A-46BBE4119E3D}">
      <dgm:prSet/>
      <dgm:spPr/>
      <dgm:t>
        <a:bodyPr/>
        <a:lstStyle/>
        <a:p>
          <a:endParaRPr lang="pt-BR"/>
        </a:p>
      </dgm:t>
    </dgm:pt>
    <dgm:pt modelId="{8581FBD3-D156-4960-9595-0C05BA5E0845}" type="sibTrans" cxnId="{8E04FEA3-4235-48FC-934A-46BBE4119E3D}">
      <dgm:prSet/>
      <dgm:spPr/>
      <dgm:t>
        <a:bodyPr/>
        <a:lstStyle/>
        <a:p>
          <a:endParaRPr lang="pt-BR"/>
        </a:p>
      </dgm:t>
    </dgm:pt>
    <dgm:pt modelId="{2BB7924B-9C03-499B-A8CD-F47F3170647B}" type="pres">
      <dgm:prSet presAssocID="{B92F652D-4606-403C-B73E-BCC8B928D1B5}" presName="Name0" presStyleCnt="0">
        <dgm:presLayoutVars>
          <dgm:dir/>
          <dgm:animLvl val="lvl"/>
          <dgm:resizeHandles val="exact"/>
        </dgm:presLayoutVars>
      </dgm:prSet>
      <dgm:spPr/>
    </dgm:pt>
    <dgm:pt modelId="{B6D63290-953D-405A-A169-91CBE805D80D}" type="pres">
      <dgm:prSet presAssocID="{4532D219-A456-49E0-8656-9DE5955BD923}" presName="parTxOnly" presStyleLbl="node1" presStyleIdx="0" presStyleCnt="5">
        <dgm:presLayoutVars>
          <dgm:chMax val="0"/>
          <dgm:chPref val="0"/>
          <dgm:bulletEnabled val="1"/>
        </dgm:presLayoutVars>
      </dgm:prSet>
      <dgm:spPr/>
    </dgm:pt>
    <dgm:pt modelId="{B491724A-EFCE-4000-B0FE-009CD74BC0A3}" type="pres">
      <dgm:prSet presAssocID="{A2537E83-BA30-4EB2-95C0-794D8F04512C}"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A320F7F-F2DD-4A5C-8C13-0F0D1FA6CBAC}" type="pres">
      <dgm:prSet presAssocID="{0277B8A9-3196-4706-AF82-3AF4D00A558D}" presName="parTxOnly" presStyleLbl="node1" presStyleIdx="1" presStyleCnt="5">
        <dgm:presLayoutVars>
          <dgm:chMax val="0"/>
          <dgm:chPref val="0"/>
          <dgm:bulletEnabled val="1"/>
        </dgm:presLayoutVars>
      </dgm:prSet>
      <dgm:spPr/>
    </dgm:pt>
    <dgm:pt modelId="{491C5B75-CC1A-42DE-9DC0-400505C9E513}" type="pres">
      <dgm:prSet presAssocID="{BA451427-C53C-4883-8C71-FC50736AC918}"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D0AFD07-88BE-44DD-93AB-CC32B219C753}" type="pres">
      <dgm:prSet presAssocID="{3CFB206C-22CA-4806-BFA6-5C0E2B308EC7}" presName="parTxOnly" presStyleLbl="node1" presStyleIdx="2" presStyleCnt="5">
        <dgm:presLayoutVars>
          <dgm:chMax val="0"/>
          <dgm:chPref val="0"/>
          <dgm:bulletEnabled val="1"/>
        </dgm:presLayoutVars>
      </dgm:prSet>
      <dgm:spPr/>
    </dgm:pt>
    <dgm:pt modelId="{A7397D8C-2796-4693-8177-0CCA13429F9A}" type="pres">
      <dgm:prSet presAssocID="{8581FBD3-D156-4960-9595-0C05BA5E0845}"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E2F2F29-9D32-4FA7-A8A3-217051E256CE}" type="pres">
      <dgm:prSet presAssocID="{0FAC43F2-BD6C-4C35-8760-B80FDFAB819F}" presName="parTxOnly" presStyleLbl="node1" presStyleIdx="3" presStyleCnt="5">
        <dgm:presLayoutVars>
          <dgm:chMax val="0"/>
          <dgm:chPref val="0"/>
          <dgm:bulletEnabled val="1"/>
        </dgm:presLayoutVars>
      </dgm:prSet>
      <dgm:spPr/>
    </dgm:pt>
    <dgm:pt modelId="{8CE7E21B-669D-474D-A963-441F9F5C214E}" type="pres">
      <dgm:prSet presAssocID="{CD47C747-EB91-4C49-850A-63F05B2D9313}"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50BD041-90AC-4639-A5FB-F4CBF1467DE7}" type="pres">
      <dgm:prSet presAssocID="{6088965C-1D58-47B5-BD8D-0350A0B6A4AC}" presName="parTxOnly" presStyleLbl="node1" presStyleIdx="4" presStyleCnt="5">
        <dgm:presLayoutVars>
          <dgm:chMax val="0"/>
          <dgm:chPref val="0"/>
          <dgm:bulletEnabled val="1"/>
        </dgm:presLayoutVars>
      </dgm:prSet>
      <dgm:spPr/>
    </dgm:pt>
  </dgm:ptLst>
  <dgm:cxnLst>
    <dgm:cxn modelId="{776E113A-1A17-43F7-91B0-136E3CFA6FC4}" srcId="{B92F652D-4606-403C-B73E-BCC8B928D1B5}" destId="{0FAC43F2-BD6C-4C35-8760-B80FDFAB819F}" srcOrd="3" destOrd="0" parTransId="{BF0D80A9-0407-4BAA-8B2D-F0423C168A95}" sibTransId="{CD47C747-EB91-4C49-850A-63F05B2D9313}"/>
    <dgm:cxn modelId="{9E563C3E-4CFC-4300-A5F8-FAE0C7D423A8}" type="presOf" srcId="{3CFB206C-22CA-4806-BFA6-5C0E2B308EC7}" destId="{5D0AFD07-88BE-44DD-93AB-CC32B219C753}" srcOrd="0" destOrd="0" presId="urn:microsoft.com/office/officeart/2005/8/layout/chevron1"/>
    <dgm:cxn modelId="{29F00F44-97A5-4196-919C-466CDB8961ED}" type="presOf" srcId="{0FAC43F2-BD6C-4C35-8760-B80FDFAB819F}" destId="{7E2F2F29-9D32-4FA7-A8A3-217051E256CE}" srcOrd="0" destOrd="0" presId="urn:microsoft.com/office/officeart/2005/8/layout/chevron1"/>
    <dgm:cxn modelId="{B9E07B44-3BD9-452A-9B0B-6D4648ED2A59}" type="presOf" srcId="{B92F652D-4606-403C-B73E-BCC8B928D1B5}" destId="{2BB7924B-9C03-499B-A8CD-F47F3170647B}" srcOrd="0" destOrd="0" presId="urn:microsoft.com/office/officeart/2005/8/layout/chevron1"/>
    <dgm:cxn modelId="{EBCBF6A3-3D01-47CD-A649-5C54C463E93D}" type="presOf" srcId="{6088965C-1D58-47B5-BD8D-0350A0B6A4AC}" destId="{250BD041-90AC-4639-A5FB-F4CBF1467DE7}" srcOrd="0" destOrd="0" presId="urn:microsoft.com/office/officeart/2005/8/layout/chevron1"/>
    <dgm:cxn modelId="{8E04FEA3-4235-48FC-934A-46BBE4119E3D}" srcId="{B92F652D-4606-403C-B73E-BCC8B928D1B5}" destId="{3CFB206C-22CA-4806-BFA6-5C0E2B308EC7}" srcOrd="2" destOrd="0" parTransId="{C3A78E98-515A-44B4-8B7B-BD3D76B52824}" sibTransId="{8581FBD3-D156-4960-9595-0C05BA5E0845}"/>
    <dgm:cxn modelId="{3285B5A9-1DB8-4465-8E2F-6DED1936BCF2}" srcId="{B92F652D-4606-403C-B73E-BCC8B928D1B5}" destId="{6088965C-1D58-47B5-BD8D-0350A0B6A4AC}" srcOrd="4" destOrd="0" parTransId="{E8CBC48B-0F99-46B5-83D3-5A59BDC0DF89}" sibTransId="{37DF9A92-7C97-4D00-88E7-FA859DE5AB97}"/>
    <dgm:cxn modelId="{66DBFEAE-F5DE-46D1-832A-183AB92F893F}" srcId="{B92F652D-4606-403C-B73E-BCC8B928D1B5}" destId="{4532D219-A456-49E0-8656-9DE5955BD923}" srcOrd="0" destOrd="0" parTransId="{0154B20B-18C1-49B0-8862-5D0A530EC58E}" sibTransId="{A2537E83-BA30-4EB2-95C0-794D8F04512C}"/>
    <dgm:cxn modelId="{8AE721B7-8EAF-4EBE-8F2D-498C6F9E4C55}" type="presOf" srcId="{4532D219-A456-49E0-8656-9DE5955BD923}" destId="{B6D63290-953D-405A-A169-91CBE805D80D}" srcOrd="0" destOrd="0" presId="urn:microsoft.com/office/officeart/2005/8/layout/chevron1"/>
    <dgm:cxn modelId="{77835AE6-5788-47DB-ABE5-3611A5684A88}" srcId="{B92F652D-4606-403C-B73E-BCC8B928D1B5}" destId="{0277B8A9-3196-4706-AF82-3AF4D00A558D}" srcOrd="1" destOrd="0" parTransId="{533FEC92-9375-46F4-AC3C-B0DE2F760344}" sibTransId="{BA451427-C53C-4883-8C71-FC50736AC918}"/>
    <dgm:cxn modelId="{05CF5BED-2691-4433-BED2-4DC7EFA0E111}" type="presOf" srcId="{0277B8A9-3196-4706-AF82-3AF4D00A558D}" destId="{FA320F7F-F2DD-4A5C-8C13-0F0D1FA6CBAC}" srcOrd="0" destOrd="0" presId="urn:microsoft.com/office/officeart/2005/8/layout/chevron1"/>
    <dgm:cxn modelId="{783DD801-A72C-4A96-9E6D-2AC33692BB9C}" type="presParOf" srcId="{2BB7924B-9C03-499B-A8CD-F47F3170647B}" destId="{B6D63290-953D-405A-A169-91CBE805D80D}" srcOrd="0" destOrd="0" presId="urn:microsoft.com/office/officeart/2005/8/layout/chevron1"/>
    <dgm:cxn modelId="{C5801A32-242A-4E18-98F8-232DF9440C4A}" type="presParOf" srcId="{2BB7924B-9C03-499B-A8CD-F47F3170647B}" destId="{B491724A-EFCE-4000-B0FE-009CD74BC0A3}" srcOrd="1" destOrd="0" presId="urn:microsoft.com/office/officeart/2005/8/layout/chevron1"/>
    <dgm:cxn modelId="{E30658B1-C0CD-4F2C-86B3-4C700312B5C7}" type="presParOf" srcId="{2BB7924B-9C03-499B-A8CD-F47F3170647B}" destId="{FA320F7F-F2DD-4A5C-8C13-0F0D1FA6CBAC}" srcOrd="2" destOrd="0" presId="urn:microsoft.com/office/officeart/2005/8/layout/chevron1"/>
    <dgm:cxn modelId="{F4A908E7-2833-4CD3-B27B-5FF42D1A44D4}" type="presParOf" srcId="{2BB7924B-9C03-499B-A8CD-F47F3170647B}" destId="{491C5B75-CC1A-42DE-9DC0-400505C9E513}" srcOrd="3" destOrd="0" presId="urn:microsoft.com/office/officeart/2005/8/layout/chevron1"/>
    <dgm:cxn modelId="{05E2CBD0-6CC6-41AF-91AC-567FEFD75446}" type="presParOf" srcId="{2BB7924B-9C03-499B-A8CD-F47F3170647B}" destId="{5D0AFD07-88BE-44DD-93AB-CC32B219C753}" srcOrd="4" destOrd="0" presId="urn:microsoft.com/office/officeart/2005/8/layout/chevron1"/>
    <dgm:cxn modelId="{949D7358-023E-4AF8-B1C8-8B53D9C032AA}" type="presParOf" srcId="{2BB7924B-9C03-499B-A8CD-F47F3170647B}" destId="{A7397D8C-2796-4693-8177-0CCA13429F9A}" srcOrd="5" destOrd="0" presId="urn:microsoft.com/office/officeart/2005/8/layout/chevron1"/>
    <dgm:cxn modelId="{B5F53026-FC1C-4804-A3A5-F36C2A1E386C}" type="presParOf" srcId="{2BB7924B-9C03-499B-A8CD-F47F3170647B}" destId="{7E2F2F29-9D32-4FA7-A8A3-217051E256CE}" srcOrd="6" destOrd="0" presId="urn:microsoft.com/office/officeart/2005/8/layout/chevron1"/>
    <dgm:cxn modelId="{80A0F055-F4D9-4485-8195-BAB2AC2F5514}" type="presParOf" srcId="{2BB7924B-9C03-499B-A8CD-F47F3170647B}" destId="{8CE7E21B-669D-474D-A963-441F9F5C214E}" srcOrd="7" destOrd="0" presId="urn:microsoft.com/office/officeart/2005/8/layout/chevron1"/>
    <dgm:cxn modelId="{586F6569-D07F-460F-8622-E6656E77EFA8}" type="presParOf" srcId="{2BB7924B-9C03-499B-A8CD-F47F3170647B}" destId="{250BD041-90AC-4639-A5FB-F4CBF1467DE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D3EF-C7A6-4CA6-92E2-347D7BF386AB}">
      <dsp:nvSpPr>
        <dsp:cNvPr id="0" name=""/>
        <dsp:cNvSpPr/>
      </dsp:nvSpPr>
      <dsp:spPr>
        <a:xfrm>
          <a:off x="1397" y="0"/>
          <a:ext cx="1363260" cy="3008920"/>
        </a:xfrm>
        <a:prstGeom prst="roundRect">
          <a:avLst>
            <a:gd name="adj" fmla="val 10000"/>
          </a:avLst>
        </a:prstGeom>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pt-BR" sz="6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a:t>
          </a:r>
        </a:p>
      </dsp:txBody>
      <dsp:txXfrm>
        <a:off x="41326" y="39929"/>
        <a:ext cx="1283402" cy="2929062"/>
      </dsp:txXfrm>
    </dsp:sp>
    <dsp:sp modelId="{BC83F097-18C7-48B0-BD81-7E66AA950023}">
      <dsp:nvSpPr>
        <dsp:cNvPr id="0" name=""/>
        <dsp:cNvSpPr/>
      </dsp:nvSpPr>
      <dsp:spPr>
        <a:xfrm>
          <a:off x="1593686" y="0"/>
          <a:ext cx="1363260" cy="3008920"/>
        </a:xfrm>
        <a:prstGeom prst="roundRect">
          <a:avLst>
            <a:gd name="adj" fmla="val 10000"/>
          </a:avLst>
        </a:prstGeom>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I</a:t>
          </a:r>
        </a:p>
      </dsp:txBody>
      <dsp:txXfrm>
        <a:off x="1633615" y="39929"/>
        <a:ext cx="1283402" cy="2929062"/>
      </dsp:txXfrm>
    </dsp:sp>
    <dsp:sp modelId="{1D7BCCC8-1630-47BD-9AE8-47A5849DF033}">
      <dsp:nvSpPr>
        <dsp:cNvPr id="0" name=""/>
        <dsp:cNvSpPr/>
      </dsp:nvSpPr>
      <dsp:spPr>
        <a:xfrm>
          <a:off x="3185974" y="0"/>
          <a:ext cx="1363260" cy="3008920"/>
        </a:xfrm>
        <a:prstGeom prst="roundRect">
          <a:avLst>
            <a:gd name="adj" fmla="val 10000"/>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D</a:t>
          </a:r>
        </a:p>
      </dsp:txBody>
      <dsp:txXfrm>
        <a:off x="3225903" y="39929"/>
        <a:ext cx="1283402" cy="2929062"/>
      </dsp:txXfrm>
    </dsp:sp>
    <dsp:sp modelId="{D6AEBC91-6E93-4F03-B1E4-F1500723F285}">
      <dsp:nvSpPr>
        <dsp:cNvPr id="0" name=""/>
        <dsp:cNvSpPr/>
      </dsp:nvSpPr>
      <dsp:spPr>
        <a:xfrm>
          <a:off x="4778263" y="0"/>
          <a:ext cx="1363260" cy="3008920"/>
        </a:xfrm>
        <a:prstGeom prst="roundRect">
          <a:avLst>
            <a:gd name="adj" fmla="val 10000"/>
          </a:avLst>
        </a:prstGeom>
        <a:solidFill>
          <a:schemeClr val="accent1">
            <a:hueOff val="0"/>
            <a:satOff val="0"/>
            <a:lumOff val="0"/>
            <a:alphaOff val="0"/>
          </a:schemeClr>
        </a:solidFill>
        <a:ln>
          <a:noFill/>
        </a:ln>
        <a:effectLst/>
        <a:scene3d>
          <a:camera prst="perspectiveRelaxedModerately"/>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a:t>
          </a:r>
        </a:p>
      </dsp:txBody>
      <dsp:txXfrm>
        <a:off x="4818192" y="39929"/>
        <a:ext cx="1283402" cy="29290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2ECC-A199-4561-9455-4BBE8861C498}">
      <dsp:nvSpPr>
        <dsp:cNvPr id="0" name=""/>
        <dsp:cNvSpPr/>
      </dsp:nvSpPr>
      <dsp:spPr>
        <a:xfrm>
          <a:off x="0" y="504548"/>
          <a:ext cx="2327920" cy="1454949"/>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00A546FE-0B59-4635-99A2-35F498F59BF4}">
      <dsp:nvSpPr>
        <dsp:cNvPr id="0" name=""/>
        <dsp:cNvSpPr/>
      </dsp:nvSpPr>
      <dsp:spPr>
        <a:xfrm>
          <a:off x="229300" y="1586449"/>
          <a:ext cx="53542" cy="53542"/>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0F077AC-A3B4-4D64-B569-07D811725E11}">
      <dsp:nvSpPr>
        <dsp:cNvPr id="0" name=""/>
        <dsp:cNvSpPr/>
      </dsp:nvSpPr>
      <dsp:spPr>
        <a:xfrm>
          <a:off x="256071" y="1613220"/>
          <a:ext cx="304957" cy="346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71"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1</a:t>
          </a:r>
        </a:p>
      </dsp:txBody>
      <dsp:txXfrm>
        <a:off x="256071" y="1613220"/>
        <a:ext cx="304957" cy="346278"/>
      </dsp:txXfrm>
    </dsp:sp>
    <dsp:sp modelId="{19A1D586-33D8-46C9-B275-64C4643B9E8C}">
      <dsp:nvSpPr>
        <dsp:cNvPr id="0" name=""/>
        <dsp:cNvSpPr/>
      </dsp:nvSpPr>
      <dsp:spPr>
        <a:xfrm>
          <a:off x="519126" y="1307972"/>
          <a:ext cx="83805" cy="83805"/>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266EFD37-C4BA-4B98-91FF-99408950C6B7}">
      <dsp:nvSpPr>
        <dsp:cNvPr id="0" name=""/>
        <dsp:cNvSpPr/>
      </dsp:nvSpPr>
      <dsp:spPr>
        <a:xfrm>
          <a:off x="561028" y="1349874"/>
          <a:ext cx="386434" cy="60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07"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2</a:t>
          </a:r>
        </a:p>
      </dsp:txBody>
      <dsp:txXfrm>
        <a:off x="561028" y="1349874"/>
        <a:ext cx="386434" cy="609624"/>
      </dsp:txXfrm>
    </dsp:sp>
    <dsp:sp modelId="{393CD493-0313-4E5F-BE06-35BF0ACDD2D5}">
      <dsp:nvSpPr>
        <dsp:cNvPr id="0" name=""/>
        <dsp:cNvSpPr/>
      </dsp:nvSpPr>
      <dsp:spPr>
        <a:xfrm>
          <a:off x="891593" y="1085947"/>
          <a:ext cx="111740" cy="111740"/>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02DAA6B-B33E-49DA-B694-3B34833F21AB}">
      <dsp:nvSpPr>
        <dsp:cNvPr id="0" name=""/>
        <dsp:cNvSpPr/>
      </dsp:nvSpPr>
      <dsp:spPr>
        <a:xfrm>
          <a:off x="947463" y="1141817"/>
          <a:ext cx="449288" cy="81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9"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3</a:t>
          </a:r>
        </a:p>
      </dsp:txBody>
      <dsp:txXfrm>
        <a:off x="947463" y="1141817"/>
        <a:ext cx="449288" cy="817681"/>
      </dsp:txXfrm>
    </dsp:sp>
    <dsp:sp modelId="{4519FD6A-985F-4CA6-8A7A-3BD0F0A563E3}">
      <dsp:nvSpPr>
        <dsp:cNvPr id="0" name=""/>
        <dsp:cNvSpPr/>
      </dsp:nvSpPr>
      <dsp:spPr>
        <a:xfrm>
          <a:off x="1324586" y="912516"/>
          <a:ext cx="144331" cy="144331"/>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B1C8962-4532-4B8A-9964-031DC042A759}">
      <dsp:nvSpPr>
        <dsp:cNvPr id="0" name=""/>
        <dsp:cNvSpPr/>
      </dsp:nvSpPr>
      <dsp:spPr>
        <a:xfrm>
          <a:off x="1396751" y="984682"/>
          <a:ext cx="465584" cy="974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8"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4</a:t>
          </a:r>
        </a:p>
      </dsp:txBody>
      <dsp:txXfrm>
        <a:off x="1396751" y="984682"/>
        <a:ext cx="465584" cy="974816"/>
      </dsp:txXfrm>
    </dsp:sp>
    <dsp:sp modelId="{622CE043-7E6A-4BC0-AE21-F5531CE7AEC2}">
      <dsp:nvSpPr>
        <dsp:cNvPr id="0" name=""/>
        <dsp:cNvSpPr/>
      </dsp:nvSpPr>
      <dsp:spPr>
        <a:xfrm>
          <a:off x="1770383" y="796702"/>
          <a:ext cx="183905" cy="183905"/>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13E658D-E134-4DB1-8422-224B57756390}">
      <dsp:nvSpPr>
        <dsp:cNvPr id="0" name=""/>
        <dsp:cNvSpPr/>
      </dsp:nvSpPr>
      <dsp:spPr>
        <a:xfrm>
          <a:off x="1862336" y="888655"/>
          <a:ext cx="465584" cy="107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48"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5</a:t>
          </a:r>
        </a:p>
      </dsp:txBody>
      <dsp:txXfrm>
        <a:off x="1862336" y="888655"/>
        <a:ext cx="465584" cy="1070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DADOS</a:t>
          </a:r>
        </a:p>
      </dsp:txBody>
      <dsp:txXfrm>
        <a:off x="502363" y="854340"/>
        <a:ext cx="1500928" cy="1000619"/>
      </dsp:txXfrm>
    </dsp:sp>
    <dsp:sp modelId="{1231C238-B035-4FFD-98AF-B35AA96DE99A}">
      <dsp:nvSpPr>
        <dsp:cNvPr id="0" name=""/>
        <dsp:cNvSpPr/>
      </dsp:nvSpPr>
      <dsp:spPr>
        <a:xfrm>
          <a:off x="2253446"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INFORMAÇÃO</a:t>
          </a:r>
        </a:p>
      </dsp:txBody>
      <dsp:txXfrm>
        <a:off x="2753756" y="854340"/>
        <a:ext cx="1500928" cy="1000619"/>
      </dsp:txXfrm>
    </dsp:sp>
    <dsp:sp modelId="{99FD7B23-3C53-4298-B4FE-120F965C811F}">
      <dsp:nvSpPr>
        <dsp:cNvPr id="0" name=""/>
        <dsp:cNvSpPr/>
      </dsp:nvSpPr>
      <dsp:spPr>
        <a:xfrm>
          <a:off x="4504839"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CONHECIMENTO</a:t>
          </a:r>
        </a:p>
      </dsp:txBody>
      <dsp:txXfrm>
        <a:off x="5005149" y="854340"/>
        <a:ext cx="1500928" cy="1000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DEFINIÇÃO DO</a:t>
          </a:r>
        </a:p>
        <a:p>
          <a:pPr marL="0" lvl="0" indent="0" algn="ctr" defTabSz="711200">
            <a:lnSpc>
              <a:spcPct val="90000"/>
            </a:lnSpc>
            <a:spcBef>
              <a:spcPct val="0"/>
            </a:spcBef>
            <a:spcAft>
              <a:spcPct val="35000"/>
            </a:spcAft>
            <a:buNone/>
          </a:pPr>
          <a:r>
            <a:rPr lang="pt-BR" sz="1600" kern="1200" dirty="0"/>
            <a:t>ESCOPO</a:t>
          </a:r>
        </a:p>
      </dsp:txBody>
      <dsp:txXfrm>
        <a:off x="502363" y="854340"/>
        <a:ext cx="1500928" cy="1000619"/>
      </dsp:txXfrm>
    </dsp:sp>
    <dsp:sp modelId="{1231C238-B035-4FFD-98AF-B35AA96DE99A}">
      <dsp:nvSpPr>
        <dsp:cNvPr id="0" name=""/>
        <dsp:cNvSpPr/>
      </dsp:nvSpPr>
      <dsp:spPr>
        <a:xfrm>
          <a:off x="2253446"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ANÁLISE</a:t>
          </a:r>
          <a:r>
            <a:rPr lang="pt-BR" sz="1600" kern="1200" baseline="0" dirty="0"/>
            <a:t> DE</a:t>
          </a:r>
        </a:p>
        <a:p>
          <a:pPr marL="0" lvl="0" indent="0" algn="ctr" defTabSz="711200">
            <a:lnSpc>
              <a:spcPct val="90000"/>
            </a:lnSpc>
            <a:spcBef>
              <a:spcPct val="0"/>
            </a:spcBef>
            <a:spcAft>
              <a:spcPct val="35000"/>
            </a:spcAft>
            <a:buNone/>
          </a:pPr>
          <a:r>
            <a:rPr lang="pt-BR" sz="1600" kern="1200" baseline="0" dirty="0"/>
            <a:t>RISCO</a:t>
          </a:r>
          <a:endParaRPr lang="pt-BR" sz="1600" kern="1200" dirty="0"/>
        </a:p>
      </dsp:txBody>
      <dsp:txXfrm>
        <a:off x="2753756" y="854340"/>
        <a:ext cx="1500928" cy="1000619"/>
      </dsp:txXfrm>
    </dsp:sp>
    <dsp:sp modelId="{99FD7B23-3C53-4298-B4FE-120F965C811F}">
      <dsp:nvSpPr>
        <dsp:cNvPr id="0" name=""/>
        <dsp:cNvSpPr/>
      </dsp:nvSpPr>
      <dsp:spPr>
        <a:xfrm>
          <a:off x="4504839"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PLANEJAMENTO DE TRATAMENTO</a:t>
          </a:r>
        </a:p>
        <a:p>
          <a:pPr marL="0" lvl="0" indent="0" algn="ctr" defTabSz="711200">
            <a:lnSpc>
              <a:spcPct val="90000"/>
            </a:lnSpc>
            <a:spcBef>
              <a:spcPct val="0"/>
            </a:spcBef>
            <a:spcAft>
              <a:spcPct val="35000"/>
            </a:spcAft>
            <a:buNone/>
          </a:pPr>
          <a:r>
            <a:rPr lang="pt-BR" sz="1600" kern="1200" dirty="0"/>
            <a:t>DO RISCO</a:t>
          </a:r>
        </a:p>
      </dsp:txBody>
      <dsp:txXfrm>
        <a:off x="5005149" y="854340"/>
        <a:ext cx="1500928" cy="1000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Planejar a </a:t>
          </a:r>
        </a:p>
        <a:p>
          <a:pPr marL="0" lvl="0" indent="0" algn="ctr" defTabSz="800100">
            <a:lnSpc>
              <a:spcPct val="90000"/>
            </a:lnSpc>
            <a:spcBef>
              <a:spcPct val="0"/>
            </a:spcBef>
            <a:spcAft>
              <a:spcPct val="35000"/>
            </a:spcAft>
            <a:buNone/>
          </a:pPr>
          <a:r>
            <a:rPr lang="pt-BR" sz="1800" kern="1200" dirty="0"/>
            <a:t>implementação</a:t>
          </a:r>
        </a:p>
      </dsp:txBody>
      <dsp:txXfrm>
        <a:off x="502363" y="566118"/>
        <a:ext cx="1500928" cy="1000619"/>
      </dsp:txXfrm>
    </dsp:sp>
    <dsp:sp modelId="{1231C238-B035-4FFD-98AF-B35AA96DE99A}">
      <dsp:nvSpPr>
        <dsp:cNvPr id="0" name=""/>
        <dsp:cNvSpPr/>
      </dsp:nvSpPr>
      <dsp:spPr>
        <a:xfrm>
          <a:off x="2253446"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Implementar e</a:t>
          </a:r>
        </a:p>
        <a:p>
          <a:pPr marL="0" lvl="0" indent="0" algn="ctr" defTabSz="800100">
            <a:lnSpc>
              <a:spcPct val="90000"/>
            </a:lnSpc>
            <a:spcBef>
              <a:spcPct val="0"/>
            </a:spcBef>
            <a:spcAft>
              <a:spcPct val="35000"/>
            </a:spcAft>
            <a:buNone/>
          </a:pPr>
          <a:r>
            <a:rPr lang="pt-BR" sz="1800" kern="1200" dirty="0"/>
            <a:t>controlar</a:t>
          </a:r>
        </a:p>
      </dsp:txBody>
      <dsp:txXfrm>
        <a:off x="2753756" y="566118"/>
        <a:ext cx="1500928" cy="1000619"/>
      </dsp:txXfrm>
    </dsp:sp>
    <dsp:sp modelId="{99FD7B23-3C53-4298-B4FE-120F965C811F}">
      <dsp:nvSpPr>
        <dsp:cNvPr id="0" name=""/>
        <dsp:cNvSpPr/>
      </dsp:nvSpPr>
      <dsp:spPr>
        <a:xfrm>
          <a:off x="4504839"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encerrar a </a:t>
          </a:r>
        </a:p>
        <a:p>
          <a:pPr marL="0" lvl="0" indent="0" algn="ctr" defTabSz="800100">
            <a:lnSpc>
              <a:spcPct val="90000"/>
            </a:lnSpc>
            <a:spcBef>
              <a:spcPct val="0"/>
            </a:spcBef>
            <a:spcAft>
              <a:spcPct val="35000"/>
            </a:spcAft>
            <a:buNone/>
          </a:pPr>
          <a:r>
            <a:rPr lang="pt-BR" sz="1800" kern="1200" dirty="0"/>
            <a:t>implementação</a:t>
          </a:r>
        </a:p>
      </dsp:txBody>
      <dsp:txXfrm>
        <a:off x="5005149" y="566118"/>
        <a:ext cx="1500928" cy="100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9B86-A926-4CF0-8422-9B6081964D44}">
      <dsp:nvSpPr>
        <dsp:cNvPr id="0" name=""/>
        <dsp:cNvSpPr/>
      </dsp:nvSpPr>
      <dsp:spPr>
        <a:xfrm>
          <a:off x="2085999" y="691"/>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a:t>
          </a:r>
        </a:p>
      </dsp:txBody>
      <dsp:txXfrm>
        <a:off x="2181561" y="96253"/>
        <a:ext cx="461413" cy="461413"/>
      </dsp:txXfrm>
    </dsp:sp>
    <dsp:sp modelId="{CA242820-D25D-4D9A-B1DB-1827BE4B0CDA}">
      <dsp:nvSpPr>
        <dsp:cNvPr id="0" name=""/>
        <dsp:cNvSpPr/>
      </dsp:nvSpPr>
      <dsp:spPr>
        <a:xfrm rot="981818">
          <a:off x="2791047" y="353589"/>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2792103" y="390287"/>
        <a:ext cx="121708" cy="132139"/>
      </dsp:txXfrm>
    </dsp:sp>
    <dsp:sp modelId="{8A0CF169-9719-42B6-94D5-5615EFBEAFAF}">
      <dsp:nvSpPr>
        <dsp:cNvPr id="0" name=""/>
        <dsp:cNvSpPr/>
      </dsp:nvSpPr>
      <dsp:spPr>
        <a:xfrm>
          <a:off x="3026869" y="276955"/>
          <a:ext cx="652537" cy="652537"/>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2</a:t>
          </a:r>
        </a:p>
      </dsp:txBody>
      <dsp:txXfrm>
        <a:off x="3122431" y="372517"/>
        <a:ext cx="461413" cy="461413"/>
      </dsp:txXfrm>
    </dsp:sp>
    <dsp:sp modelId="{0BE76003-A141-43F3-94DF-2EAAAB4A5437}">
      <dsp:nvSpPr>
        <dsp:cNvPr id="0" name=""/>
        <dsp:cNvSpPr/>
      </dsp:nvSpPr>
      <dsp:spPr>
        <a:xfrm rot="2945455">
          <a:off x="3584056" y="859930"/>
          <a:ext cx="173868" cy="220231"/>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3593057" y="884266"/>
        <a:ext cx="121708" cy="132139"/>
      </dsp:txXfrm>
    </dsp:sp>
    <dsp:sp modelId="{0C5769BA-AAE5-43F8-9DF1-8A81489348AB}">
      <dsp:nvSpPr>
        <dsp:cNvPr id="0" name=""/>
        <dsp:cNvSpPr/>
      </dsp:nvSpPr>
      <dsp:spPr>
        <a:xfrm>
          <a:off x="3669020" y="1018036"/>
          <a:ext cx="652537" cy="652537"/>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3</a:t>
          </a:r>
        </a:p>
      </dsp:txBody>
      <dsp:txXfrm>
        <a:off x="3764582" y="1113598"/>
        <a:ext cx="461413" cy="461413"/>
      </dsp:txXfrm>
    </dsp:sp>
    <dsp:sp modelId="{CF89526E-1831-4BAB-97A7-54FFF09C48EA}">
      <dsp:nvSpPr>
        <dsp:cNvPr id="0" name=""/>
        <dsp:cNvSpPr/>
      </dsp:nvSpPr>
      <dsp:spPr>
        <a:xfrm rot="4909091">
          <a:off x="3977430" y="1714624"/>
          <a:ext cx="173868" cy="220231"/>
        </a:xfrm>
        <a:prstGeom prst="rightArrow">
          <a:avLst>
            <a:gd name="adj1" fmla="val 6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3999798" y="1732855"/>
        <a:ext cx="121708" cy="132139"/>
      </dsp:txXfrm>
    </dsp:sp>
    <dsp:sp modelId="{C3095BD3-0B5B-41A5-AC25-C731750D843D}">
      <dsp:nvSpPr>
        <dsp:cNvPr id="0" name=""/>
        <dsp:cNvSpPr/>
      </dsp:nvSpPr>
      <dsp:spPr>
        <a:xfrm>
          <a:off x="3808572" y="1988646"/>
          <a:ext cx="652537" cy="652537"/>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4</a:t>
          </a:r>
        </a:p>
      </dsp:txBody>
      <dsp:txXfrm>
        <a:off x="3904134" y="2084208"/>
        <a:ext cx="461413" cy="461413"/>
      </dsp:txXfrm>
    </dsp:sp>
    <dsp:sp modelId="{78D74795-BEEA-4DED-86BE-C24D49D03205}">
      <dsp:nvSpPr>
        <dsp:cNvPr id="0" name=""/>
        <dsp:cNvSpPr/>
      </dsp:nvSpPr>
      <dsp:spPr>
        <a:xfrm rot="6872727">
          <a:off x="3846275" y="2646312"/>
          <a:ext cx="173868" cy="220231"/>
        </a:xfrm>
        <a:prstGeom prst="rightArrow">
          <a:avLst>
            <a:gd name="adj1" fmla="val 6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3883189" y="2666635"/>
        <a:ext cx="121708" cy="132139"/>
      </dsp:txXfrm>
    </dsp:sp>
    <dsp:sp modelId="{26D76D61-CDEC-4DE3-8C67-7B403AFC951F}">
      <dsp:nvSpPr>
        <dsp:cNvPr id="0" name=""/>
        <dsp:cNvSpPr/>
      </dsp:nvSpPr>
      <dsp:spPr>
        <a:xfrm>
          <a:off x="3401220" y="2880624"/>
          <a:ext cx="652537" cy="652537"/>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5</a:t>
          </a:r>
        </a:p>
      </dsp:txBody>
      <dsp:txXfrm>
        <a:off x="3496782" y="2976186"/>
        <a:ext cx="461413" cy="461413"/>
      </dsp:txXfrm>
    </dsp:sp>
    <dsp:sp modelId="{067A94D9-B189-4749-9102-86BCA14C55DA}">
      <dsp:nvSpPr>
        <dsp:cNvPr id="0" name=""/>
        <dsp:cNvSpPr/>
      </dsp:nvSpPr>
      <dsp:spPr>
        <a:xfrm rot="8836364">
          <a:off x="3232231" y="3359190"/>
          <a:ext cx="173868" cy="220231"/>
        </a:xfrm>
        <a:prstGeom prst="rightArrow">
          <a:avLst>
            <a:gd name="adj1" fmla="val 60000"/>
            <a:gd name="adj2" fmla="val 5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3280251" y="3389136"/>
        <a:ext cx="121708" cy="132139"/>
      </dsp:txXfrm>
    </dsp:sp>
    <dsp:sp modelId="{73BF6DB5-7610-45CB-9F3C-084F983E555E}">
      <dsp:nvSpPr>
        <dsp:cNvPr id="0" name=""/>
        <dsp:cNvSpPr/>
      </dsp:nvSpPr>
      <dsp:spPr>
        <a:xfrm>
          <a:off x="2576294" y="3410771"/>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6</a:t>
          </a:r>
        </a:p>
      </dsp:txBody>
      <dsp:txXfrm>
        <a:off x="2671856" y="3506333"/>
        <a:ext cx="461413" cy="461413"/>
      </dsp:txXfrm>
    </dsp:sp>
    <dsp:sp modelId="{F383AFC3-0571-411E-8170-D515F48BE0F6}">
      <dsp:nvSpPr>
        <dsp:cNvPr id="0" name=""/>
        <dsp:cNvSpPr/>
      </dsp:nvSpPr>
      <dsp:spPr>
        <a:xfrm rot="10800000">
          <a:off x="2330254" y="3626924"/>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2382414" y="3670970"/>
        <a:ext cx="121708" cy="132139"/>
      </dsp:txXfrm>
    </dsp:sp>
    <dsp:sp modelId="{F370C59A-27C4-4E40-A72D-BF7DA7F247C4}">
      <dsp:nvSpPr>
        <dsp:cNvPr id="0" name=""/>
        <dsp:cNvSpPr/>
      </dsp:nvSpPr>
      <dsp:spPr>
        <a:xfrm>
          <a:off x="1595703" y="3410771"/>
          <a:ext cx="652537" cy="652537"/>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7</a:t>
          </a:r>
        </a:p>
      </dsp:txBody>
      <dsp:txXfrm>
        <a:off x="1691265" y="3506333"/>
        <a:ext cx="461413" cy="461413"/>
      </dsp:txXfrm>
    </dsp:sp>
    <dsp:sp modelId="{D9C5EF3C-D1AC-43C1-9896-5D6CF28E82C0}">
      <dsp:nvSpPr>
        <dsp:cNvPr id="0" name=""/>
        <dsp:cNvSpPr/>
      </dsp:nvSpPr>
      <dsp:spPr>
        <a:xfrm rot="12763636">
          <a:off x="1426714" y="3364511"/>
          <a:ext cx="173868" cy="220231"/>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1474734" y="3422657"/>
        <a:ext cx="121708" cy="132139"/>
      </dsp:txXfrm>
    </dsp:sp>
    <dsp:sp modelId="{1B0B7F2A-9594-4F15-BD79-AD241E212ADD}">
      <dsp:nvSpPr>
        <dsp:cNvPr id="0" name=""/>
        <dsp:cNvSpPr/>
      </dsp:nvSpPr>
      <dsp:spPr>
        <a:xfrm>
          <a:off x="770778" y="2880624"/>
          <a:ext cx="652537" cy="652537"/>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8</a:t>
          </a:r>
        </a:p>
      </dsp:txBody>
      <dsp:txXfrm>
        <a:off x="866340" y="2976186"/>
        <a:ext cx="461413" cy="461413"/>
      </dsp:txXfrm>
    </dsp:sp>
    <dsp:sp modelId="{95FEC829-F046-4CFF-A00F-DA1FA2D7B2E8}">
      <dsp:nvSpPr>
        <dsp:cNvPr id="0" name=""/>
        <dsp:cNvSpPr/>
      </dsp:nvSpPr>
      <dsp:spPr>
        <a:xfrm rot="14727273">
          <a:off x="808480" y="2655264"/>
          <a:ext cx="173868" cy="220231"/>
        </a:xfrm>
        <a:prstGeom prst="rightArrow">
          <a:avLst>
            <a:gd name="adj1" fmla="val 6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845394" y="2723033"/>
        <a:ext cx="121708" cy="132139"/>
      </dsp:txXfrm>
    </dsp:sp>
    <dsp:sp modelId="{A0C61503-D7F1-44BD-8810-94731F67A642}">
      <dsp:nvSpPr>
        <dsp:cNvPr id="0" name=""/>
        <dsp:cNvSpPr/>
      </dsp:nvSpPr>
      <dsp:spPr>
        <a:xfrm>
          <a:off x="363425" y="1988646"/>
          <a:ext cx="652537" cy="652537"/>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9</a:t>
          </a:r>
        </a:p>
      </dsp:txBody>
      <dsp:txXfrm>
        <a:off x="458987" y="2084208"/>
        <a:ext cx="461413" cy="461413"/>
      </dsp:txXfrm>
    </dsp:sp>
    <dsp:sp modelId="{0BCBA5E5-85AB-4571-B4F6-0B102C20B4D2}">
      <dsp:nvSpPr>
        <dsp:cNvPr id="0" name=""/>
        <dsp:cNvSpPr/>
      </dsp:nvSpPr>
      <dsp:spPr>
        <a:xfrm rot="16690909">
          <a:off x="671836" y="1724365"/>
          <a:ext cx="173868" cy="220231"/>
        </a:xfrm>
        <a:prstGeom prst="rightArrow">
          <a:avLst>
            <a:gd name="adj1" fmla="val 6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694204" y="1794226"/>
        <a:ext cx="121708" cy="132139"/>
      </dsp:txXfrm>
    </dsp:sp>
    <dsp:sp modelId="{19FF9893-8674-46BF-ABD9-530987AE4316}">
      <dsp:nvSpPr>
        <dsp:cNvPr id="0" name=""/>
        <dsp:cNvSpPr/>
      </dsp:nvSpPr>
      <dsp:spPr>
        <a:xfrm>
          <a:off x="502978" y="1018036"/>
          <a:ext cx="652537" cy="652537"/>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10</a:t>
          </a:r>
        </a:p>
      </dsp:txBody>
      <dsp:txXfrm>
        <a:off x="598540" y="1113598"/>
        <a:ext cx="461413" cy="461413"/>
      </dsp:txXfrm>
    </dsp:sp>
    <dsp:sp modelId="{3E8772C5-8355-4BE9-8913-EB1282770E2A}">
      <dsp:nvSpPr>
        <dsp:cNvPr id="0" name=""/>
        <dsp:cNvSpPr/>
      </dsp:nvSpPr>
      <dsp:spPr>
        <a:xfrm rot="18654545">
          <a:off x="1060165" y="867368"/>
          <a:ext cx="173868" cy="220231"/>
        </a:xfrm>
        <a:prstGeom prst="rightArrow">
          <a:avLst>
            <a:gd name="adj1" fmla="val 60000"/>
            <a:gd name="adj2" fmla="val 5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1069166" y="931124"/>
        <a:ext cx="121708" cy="132139"/>
      </dsp:txXfrm>
    </dsp:sp>
    <dsp:sp modelId="{1ABE3152-FD6C-4B51-8713-C53E89BF7569}">
      <dsp:nvSpPr>
        <dsp:cNvPr id="0" name=""/>
        <dsp:cNvSpPr/>
      </dsp:nvSpPr>
      <dsp:spPr>
        <a:xfrm>
          <a:off x="1145129" y="276955"/>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11</a:t>
          </a:r>
        </a:p>
      </dsp:txBody>
      <dsp:txXfrm>
        <a:off x="1240691" y="372517"/>
        <a:ext cx="461413" cy="461413"/>
      </dsp:txXfrm>
    </dsp:sp>
    <dsp:sp modelId="{943E4C42-3234-4FC8-B79F-A89A586BA046}">
      <dsp:nvSpPr>
        <dsp:cNvPr id="0" name=""/>
        <dsp:cNvSpPr/>
      </dsp:nvSpPr>
      <dsp:spPr>
        <a:xfrm rot="20618182">
          <a:off x="1850177" y="356362"/>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1851233" y="407756"/>
        <a:ext cx="121708" cy="132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E9C41-2D1A-401F-BB4A-1DFEF1FA667E}">
      <dsp:nvSpPr>
        <dsp:cNvPr id="0" name=""/>
        <dsp:cNvSpPr/>
      </dsp:nvSpPr>
      <dsp:spPr>
        <a:xfrm rot="5400000">
          <a:off x="-114002" y="116401"/>
          <a:ext cx="760015" cy="532010"/>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268403"/>
        <a:ext cx="532010" cy="228005"/>
      </dsp:txXfrm>
    </dsp:sp>
    <dsp:sp modelId="{8135A05E-DCB2-4603-878C-D1785D408E5B}">
      <dsp:nvSpPr>
        <dsp:cNvPr id="0" name=""/>
        <dsp:cNvSpPr/>
      </dsp:nvSpPr>
      <dsp:spPr>
        <a:xfrm rot="5400000">
          <a:off x="2155068" y="-1620658"/>
          <a:ext cx="494010" cy="3740125"/>
        </a:xfrm>
        <a:prstGeom prst="round2SameRect">
          <a:avLst/>
        </a:prstGeom>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Estabelecer o método de trabalho</a:t>
          </a:r>
        </a:p>
      </dsp:txBody>
      <dsp:txXfrm rot="-5400000">
        <a:off x="532011" y="26515"/>
        <a:ext cx="3716009" cy="445778"/>
      </dsp:txXfrm>
    </dsp:sp>
    <dsp:sp modelId="{E2BA6704-5E70-4FEA-A06B-8BBE05A21174}">
      <dsp:nvSpPr>
        <dsp:cNvPr id="0" name=""/>
        <dsp:cNvSpPr/>
      </dsp:nvSpPr>
      <dsp:spPr>
        <a:xfrm rot="5400000">
          <a:off x="-114002" y="776238"/>
          <a:ext cx="760015" cy="532010"/>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928240"/>
        <a:ext cx="532010" cy="228005"/>
      </dsp:txXfrm>
    </dsp:sp>
    <dsp:sp modelId="{63EB8767-06BF-47AF-BD0C-24B006272B69}">
      <dsp:nvSpPr>
        <dsp:cNvPr id="0" name=""/>
        <dsp:cNvSpPr/>
      </dsp:nvSpPr>
      <dsp:spPr>
        <a:xfrm rot="5400000">
          <a:off x="2155068" y="-960821"/>
          <a:ext cx="494010" cy="3740125"/>
        </a:xfrm>
        <a:prstGeom prst="round2SameRect">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Avaliar as questões de negócio, legais e contratuais</a:t>
          </a:r>
        </a:p>
      </dsp:txBody>
      <dsp:txXfrm rot="-5400000">
        <a:off x="532011" y="686352"/>
        <a:ext cx="3716009" cy="445778"/>
      </dsp:txXfrm>
    </dsp:sp>
    <dsp:sp modelId="{52C86B3D-AC21-4C2B-B061-2C1A775F28D7}">
      <dsp:nvSpPr>
        <dsp:cNvPr id="0" name=""/>
        <dsp:cNvSpPr/>
      </dsp:nvSpPr>
      <dsp:spPr>
        <a:xfrm rot="5400000">
          <a:off x="-114002" y="1436075"/>
          <a:ext cx="760015" cy="532010"/>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1588077"/>
        <a:ext cx="532010" cy="228005"/>
      </dsp:txXfrm>
    </dsp:sp>
    <dsp:sp modelId="{5D41D9EE-2E60-423B-BC73-50AC0F09B3EE}">
      <dsp:nvSpPr>
        <dsp:cNvPr id="0" name=""/>
        <dsp:cNvSpPr/>
      </dsp:nvSpPr>
      <dsp:spPr>
        <a:xfrm rot="5400000">
          <a:off x="2155068" y="-300983"/>
          <a:ext cx="494010" cy="3740125"/>
        </a:xfrm>
        <a:prstGeom prst="round2SameRect">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Definir contexto estratégico e de risco</a:t>
          </a:r>
        </a:p>
      </dsp:txBody>
      <dsp:txXfrm rot="-5400000">
        <a:off x="532011" y="1346190"/>
        <a:ext cx="3716009" cy="445778"/>
      </dsp:txXfrm>
    </dsp:sp>
    <dsp:sp modelId="{DC343B6D-A042-44AC-AC6E-15E13594A5C1}">
      <dsp:nvSpPr>
        <dsp:cNvPr id="0" name=""/>
        <dsp:cNvSpPr/>
      </dsp:nvSpPr>
      <dsp:spPr>
        <a:xfrm rot="5400000">
          <a:off x="-114002" y="2095913"/>
          <a:ext cx="760015" cy="532010"/>
        </a:xfrm>
        <a:prstGeom prst="chevron">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2247915"/>
        <a:ext cx="532010" cy="228005"/>
      </dsp:txXfrm>
    </dsp:sp>
    <dsp:sp modelId="{0F9DAC5B-6C12-4E04-874E-82954EB8FC80}">
      <dsp:nvSpPr>
        <dsp:cNvPr id="0" name=""/>
        <dsp:cNvSpPr/>
      </dsp:nvSpPr>
      <dsp:spPr>
        <a:xfrm rot="5400000">
          <a:off x="2155068" y="358853"/>
          <a:ext cx="494010" cy="374012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Construir a política</a:t>
          </a:r>
        </a:p>
      </dsp:txBody>
      <dsp:txXfrm rot="-5400000">
        <a:off x="532011" y="2006026"/>
        <a:ext cx="3716009" cy="445778"/>
      </dsp:txXfrm>
    </dsp:sp>
    <dsp:sp modelId="{91C609B2-7E76-4972-8D5D-5BB90A1A8F36}">
      <dsp:nvSpPr>
        <dsp:cNvPr id="0" name=""/>
        <dsp:cNvSpPr/>
      </dsp:nvSpPr>
      <dsp:spPr>
        <a:xfrm rot="5400000">
          <a:off x="-114002" y="2755750"/>
          <a:ext cx="760015" cy="532010"/>
        </a:xfrm>
        <a:prstGeom prst="chevron">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2907752"/>
        <a:ext cx="532010" cy="228005"/>
      </dsp:txXfrm>
    </dsp:sp>
    <dsp:sp modelId="{C4EEC805-B3BF-48F5-810F-DF94D844A951}">
      <dsp:nvSpPr>
        <dsp:cNvPr id="0" name=""/>
        <dsp:cNvSpPr/>
      </dsp:nvSpPr>
      <dsp:spPr>
        <a:xfrm rot="5400000">
          <a:off x="2155068" y="1018690"/>
          <a:ext cx="494010" cy="3740125"/>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Aprovar a política</a:t>
          </a:r>
        </a:p>
      </dsp:txBody>
      <dsp:txXfrm rot="-5400000">
        <a:off x="532011" y="2665863"/>
        <a:ext cx="3716009" cy="445778"/>
      </dsp:txXfrm>
    </dsp:sp>
    <dsp:sp modelId="{72F41050-1B29-4DCA-ABEA-E54862E4A653}">
      <dsp:nvSpPr>
        <dsp:cNvPr id="0" name=""/>
        <dsp:cNvSpPr/>
      </dsp:nvSpPr>
      <dsp:spPr>
        <a:xfrm rot="5400000">
          <a:off x="-114002" y="3415587"/>
          <a:ext cx="760015" cy="532010"/>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3567589"/>
        <a:ext cx="532010" cy="228005"/>
      </dsp:txXfrm>
    </dsp:sp>
    <dsp:sp modelId="{7B5DE000-AA65-4BE0-B376-71611608AFCE}">
      <dsp:nvSpPr>
        <dsp:cNvPr id="0" name=""/>
        <dsp:cNvSpPr/>
      </dsp:nvSpPr>
      <dsp:spPr>
        <a:xfrm rot="5400000">
          <a:off x="2155068" y="1678527"/>
          <a:ext cx="494010" cy="3740125"/>
        </a:xfrm>
        <a:prstGeom prst="round2SameRect">
          <a:avLst/>
        </a:prstGeom>
        <a:solidFill>
          <a:schemeClr val="lt1">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Divulgar a política</a:t>
          </a:r>
        </a:p>
      </dsp:txBody>
      <dsp:txXfrm rot="-5400000">
        <a:off x="532011" y="3325700"/>
        <a:ext cx="3716009" cy="445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6689B-E887-441F-98AA-2ACD6056102A}">
      <dsp:nvSpPr>
        <dsp:cNvPr id="0" name=""/>
        <dsp:cNvSpPr/>
      </dsp:nvSpPr>
      <dsp:spPr>
        <a:xfrm>
          <a:off x="2638840" y="1493859"/>
          <a:ext cx="1872725" cy="445623"/>
        </a:xfrm>
        <a:custGeom>
          <a:avLst/>
          <a:gdLst/>
          <a:ahLst/>
          <a:cxnLst/>
          <a:rect l="0" t="0" r="0" b="0"/>
          <a:pathLst>
            <a:path>
              <a:moveTo>
                <a:pt x="0" y="0"/>
              </a:moveTo>
              <a:lnTo>
                <a:pt x="0" y="303679"/>
              </a:lnTo>
              <a:lnTo>
                <a:pt x="1872725" y="303679"/>
              </a:lnTo>
              <a:lnTo>
                <a:pt x="1872725" y="445623"/>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2">
          <a:scrgbClr r="0" g="0" b="0"/>
        </a:lnRef>
        <a:fillRef idx="0">
          <a:scrgbClr r="0" g="0" b="0"/>
        </a:fillRef>
        <a:effectRef idx="0">
          <a:scrgbClr r="0" g="0" b="0"/>
        </a:effectRef>
        <a:fontRef idx="minor"/>
      </dsp:style>
    </dsp:sp>
    <dsp:sp modelId="{E7DFF8B4-699A-44D0-BEBB-C87D0701E6BF}">
      <dsp:nvSpPr>
        <dsp:cNvPr id="0" name=""/>
        <dsp:cNvSpPr/>
      </dsp:nvSpPr>
      <dsp:spPr>
        <a:xfrm>
          <a:off x="2593120" y="1493859"/>
          <a:ext cx="91440" cy="445623"/>
        </a:xfrm>
        <a:custGeom>
          <a:avLst/>
          <a:gdLst/>
          <a:ahLst/>
          <a:cxnLst/>
          <a:rect l="0" t="0" r="0" b="0"/>
          <a:pathLst>
            <a:path>
              <a:moveTo>
                <a:pt x="45720" y="0"/>
              </a:moveTo>
              <a:lnTo>
                <a:pt x="45720" y="445623"/>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2">
          <a:scrgbClr r="0" g="0" b="0"/>
        </a:lnRef>
        <a:fillRef idx="0">
          <a:scrgbClr r="0" g="0" b="0"/>
        </a:fillRef>
        <a:effectRef idx="0">
          <a:scrgbClr r="0" g="0" b="0"/>
        </a:effectRef>
        <a:fontRef idx="minor"/>
      </dsp:style>
    </dsp:sp>
    <dsp:sp modelId="{ADB2271B-C0F5-43CE-BB03-6C8E152E81F8}">
      <dsp:nvSpPr>
        <dsp:cNvPr id="0" name=""/>
        <dsp:cNvSpPr/>
      </dsp:nvSpPr>
      <dsp:spPr>
        <a:xfrm>
          <a:off x="766114" y="1493859"/>
          <a:ext cx="1872725" cy="445623"/>
        </a:xfrm>
        <a:custGeom>
          <a:avLst/>
          <a:gdLst/>
          <a:ahLst/>
          <a:cxnLst/>
          <a:rect l="0" t="0" r="0" b="0"/>
          <a:pathLst>
            <a:path>
              <a:moveTo>
                <a:pt x="1872725" y="0"/>
              </a:moveTo>
              <a:lnTo>
                <a:pt x="1872725" y="303679"/>
              </a:lnTo>
              <a:lnTo>
                <a:pt x="0" y="303679"/>
              </a:lnTo>
              <a:lnTo>
                <a:pt x="0" y="445623"/>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3">
          <a:schemeClr val="accent2"/>
        </a:lnRef>
        <a:fillRef idx="0">
          <a:schemeClr val="accent2"/>
        </a:fillRef>
        <a:effectRef idx="2">
          <a:schemeClr val="accent2"/>
        </a:effectRef>
        <a:fontRef idx="minor">
          <a:schemeClr val="tx1"/>
        </a:fontRef>
      </dsp:style>
    </dsp:sp>
    <dsp:sp modelId="{9F406DC2-DEB3-4248-8D2A-123465820A98}">
      <dsp:nvSpPr>
        <dsp:cNvPr id="0" name=""/>
        <dsp:cNvSpPr/>
      </dsp:nvSpPr>
      <dsp:spPr>
        <a:xfrm>
          <a:off x="1872725" y="520893"/>
          <a:ext cx="1532229" cy="97296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D884B08E-3D01-4780-8B9D-CB887DB94F5D}">
      <dsp:nvSpPr>
        <dsp:cNvPr id="0" name=""/>
        <dsp:cNvSpPr/>
      </dsp:nvSpPr>
      <dsp:spPr>
        <a:xfrm>
          <a:off x="2042973" y="682628"/>
          <a:ext cx="1532229" cy="972965"/>
        </a:xfrm>
        <a:prstGeom prst="roundRect">
          <a:avLst>
            <a:gd name="adj" fmla="val 10000"/>
          </a:avLst>
        </a:prstGeom>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Escritório de SI</a:t>
          </a:r>
        </a:p>
      </dsp:txBody>
      <dsp:txXfrm>
        <a:off x="2071470" y="711125"/>
        <a:ext cx="1475235" cy="915971"/>
      </dsp:txXfrm>
    </dsp:sp>
    <dsp:sp modelId="{FCAA4130-2FAC-483D-BC7A-1FF3C3AF02C1}">
      <dsp:nvSpPr>
        <dsp:cNvPr id="0" name=""/>
        <dsp:cNvSpPr/>
      </dsp:nvSpPr>
      <dsp:spPr>
        <a:xfrm>
          <a:off x="0"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392DC427-CB84-4BB4-AF41-DF2F971A26C5}">
      <dsp:nvSpPr>
        <dsp:cNvPr id="0" name=""/>
        <dsp:cNvSpPr/>
      </dsp:nvSpPr>
      <dsp:spPr>
        <a:xfrm>
          <a:off x="170247" y="2101217"/>
          <a:ext cx="1532229" cy="972965"/>
        </a:xfrm>
        <a:prstGeom prst="roundRect">
          <a:avLst>
            <a:gd name="adj" fmla="val 10000"/>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6"/>
        </a:lnRef>
        <a:fillRef idx="3">
          <a:schemeClr val="accent6"/>
        </a:fillRef>
        <a:effectRef idx="3">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Comitê</a:t>
          </a:r>
        </a:p>
        <a:p>
          <a:pPr marL="0" lvl="0" indent="0" algn="ctr" defTabSz="755650">
            <a:lnSpc>
              <a:spcPct val="90000"/>
            </a:lnSpc>
            <a:spcBef>
              <a:spcPct val="0"/>
            </a:spcBef>
            <a:spcAft>
              <a:spcPct val="35000"/>
            </a:spcAft>
            <a:buNone/>
          </a:pPr>
          <a:r>
            <a:rPr lang="pt-BR" sz="1700" kern="1200" dirty="0"/>
            <a:t>Coordenador</a:t>
          </a:r>
        </a:p>
      </dsp:txBody>
      <dsp:txXfrm>
        <a:off x="198744" y="2129714"/>
        <a:ext cx="1475235" cy="915971"/>
      </dsp:txXfrm>
    </dsp:sp>
    <dsp:sp modelId="{A2FE5C19-4F6C-43E2-B847-0C529018B80E}">
      <dsp:nvSpPr>
        <dsp:cNvPr id="0" name=""/>
        <dsp:cNvSpPr/>
      </dsp:nvSpPr>
      <dsp:spPr>
        <a:xfrm>
          <a:off x="1872725"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F119073E-C42D-4ED5-BAE1-A7410AC797E1}">
      <dsp:nvSpPr>
        <dsp:cNvPr id="0" name=""/>
        <dsp:cNvSpPr/>
      </dsp:nvSpPr>
      <dsp:spPr>
        <a:xfrm>
          <a:off x="2042973" y="2101217"/>
          <a:ext cx="1532229" cy="972965"/>
        </a:xfrm>
        <a:prstGeom prst="roundRect">
          <a:avLst>
            <a:gd name="adj" fmla="val 10000"/>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Implementação</a:t>
          </a:r>
        </a:p>
      </dsp:txBody>
      <dsp:txXfrm>
        <a:off x="2071470" y="2129714"/>
        <a:ext cx="1475235" cy="915971"/>
      </dsp:txXfrm>
    </dsp:sp>
    <dsp:sp modelId="{2391BE2F-47E0-472D-9B56-A02E9DA06D49}">
      <dsp:nvSpPr>
        <dsp:cNvPr id="0" name=""/>
        <dsp:cNvSpPr/>
      </dsp:nvSpPr>
      <dsp:spPr>
        <a:xfrm>
          <a:off x="3745450"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2B52CCB8-E3C9-43C4-8A51-2E404DFCF3FA}">
      <dsp:nvSpPr>
        <dsp:cNvPr id="0" name=""/>
        <dsp:cNvSpPr/>
      </dsp:nvSpPr>
      <dsp:spPr>
        <a:xfrm>
          <a:off x="3915698" y="2101217"/>
          <a:ext cx="1532229" cy="972965"/>
        </a:xfrm>
        <a:prstGeom prst="roundRect">
          <a:avLst>
            <a:gd name="adj" fmla="val 10000"/>
          </a:avLst>
        </a:prstGeom>
        <a:gradFill rotWithShape="1">
          <a:gsLst>
            <a:gs pos="0">
              <a:schemeClr val="accent4">
                <a:tint val="94000"/>
                <a:satMod val="100000"/>
                <a:lumMod val="108000"/>
              </a:schemeClr>
            </a:gs>
            <a:gs pos="50000">
              <a:schemeClr val="accent4">
                <a:tint val="98000"/>
                <a:shade val="100000"/>
                <a:satMod val="100000"/>
                <a:lumMod val="100000"/>
              </a:schemeClr>
            </a:gs>
            <a:gs pos="100000">
              <a:schemeClr val="accent4">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Auditoria </a:t>
          </a:r>
        </a:p>
        <a:p>
          <a:pPr marL="0" lvl="0" indent="0" algn="ctr" defTabSz="755650">
            <a:lnSpc>
              <a:spcPct val="90000"/>
            </a:lnSpc>
            <a:spcBef>
              <a:spcPct val="0"/>
            </a:spcBef>
            <a:spcAft>
              <a:spcPct val="35000"/>
            </a:spcAft>
            <a:buNone/>
          </a:pPr>
          <a:r>
            <a:rPr lang="pt-BR" sz="1700" kern="1200" dirty="0"/>
            <a:t>Interna</a:t>
          </a:r>
        </a:p>
      </dsp:txBody>
      <dsp:txXfrm>
        <a:off x="3944195" y="2129714"/>
        <a:ext cx="1475235" cy="915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CD4F2-DF73-4234-8CCB-FB7065DEA2DC}">
      <dsp:nvSpPr>
        <dsp:cNvPr id="0" name=""/>
        <dsp:cNvSpPr/>
      </dsp:nvSpPr>
      <dsp:spPr>
        <a:xfrm>
          <a:off x="1348730" y="1484052"/>
          <a:ext cx="324423" cy="1236371"/>
        </a:xfrm>
        <a:custGeom>
          <a:avLst/>
          <a:gdLst/>
          <a:ahLst/>
          <a:cxnLst/>
          <a:rect l="0" t="0" r="0" b="0"/>
          <a:pathLst>
            <a:path>
              <a:moveTo>
                <a:pt x="0" y="0"/>
              </a:moveTo>
              <a:lnTo>
                <a:pt x="162211" y="0"/>
              </a:lnTo>
              <a:lnTo>
                <a:pt x="162211" y="1236371"/>
              </a:lnTo>
              <a:lnTo>
                <a:pt x="324423" y="1236371"/>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78986" y="2070282"/>
        <a:ext cx="63911" cy="63911"/>
      </dsp:txXfrm>
    </dsp:sp>
    <dsp:sp modelId="{BE2350B5-2B06-4AD9-9E25-58D102EE28DB}">
      <dsp:nvSpPr>
        <dsp:cNvPr id="0" name=""/>
        <dsp:cNvSpPr/>
      </dsp:nvSpPr>
      <dsp:spPr>
        <a:xfrm>
          <a:off x="1348730" y="1484052"/>
          <a:ext cx="324423" cy="618185"/>
        </a:xfrm>
        <a:custGeom>
          <a:avLst/>
          <a:gdLst/>
          <a:ahLst/>
          <a:cxnLst/>
          <a:rect l="0" t="0" r="0" b="0"/>
          <a:pathLst>
            <a:path>
              <a:moveTo>
                <a:pt x="0" y="0"/>
              </a:moveTo>
              <a:lnTo>
                <a:pt x="162211" y="0"/>
              </a:lnTo>
              <a:lnTo>
                <a:pt x="162211" y="618185"/>
              </a:lnTo>
              <a:lnTo>
                <a:pt x="324423" y="618185"/>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93488" y="1775691"/>
        <a:ext cx="34907" cy="34907"/>
      </dsp:txXfrm>
    </dsp:sp>
    <dsp:sp modelId="{32C68294-3456-430E-840D-B79D608C533E}">
      <dsp:nvSpPr>
        <dsp:cNvPr id="0" name=""/>
        <dsp:cNvSpPr/>
      </dsp:nvSpPr>
      <dsp:spPr>
        <a:xfrm>
          <a:off x="3295274" y="1438331"/>
          <a:ext cx="324423" cy="91440"/>
        </a:xfrm>
        <a:custGeom>
          <a:avLst/>
          <a:gdLst/>
          <a:ahLst/>
          <a:cxnLst/>
          <a:rect l="0" t="0" r="0" b="0"/>
          <a:pathLst>
            <a:path>
              <a:moveTo>
                <a:pt x="0" y="45720"/>
              </a:moveTo>
              <a:lnTo>
                <a:pt x="324423" y="45720"/>
              </a:lnTo>
            </a:path>
          </a:pathLst>
        </a:cu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449375" y="1475941"/>
        <a:ext cx="16221" cy="16221"/>
      </dsp:txXfrm>
    </dsp:sp>
    <dsp:sp modelId="{84066703-B795-4FBF-9F30-DA738A4FD9E5}">
      <dsp:nvSpPr>
        <dsp:cNvPr id="0" name=""/>
        <dsp:cNvSpPr/>
      </dsp:nvSpPr>
      <dsp:spPr>
        <a:xfrm>
          <a:off x="1348730" y="1438331"/>
          <a:ext cx="324423" cy="91440"/>
        </a:xfrm>
        <a:custGeom>
          <a:avLst/>
          <a:gdLst/>
          <a:ahLst/>
          <a:cxnLst/>
          <a:rect l="0" t="0" r="0" b="0"/>
          <a:pathLst>
            <a:path>
              <a:moveTo>
                <a:pt x="0" y="45720"/>
              </a:moveTo>
              <a:lnTo>
                <a:pt x="324423" y="45720"/>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502831" y="1475941"/>
        <a:ext cx="16221" cy="16221"/>
      </dsp:txXfrm>
    </dsp:sp>
    <dsp:sp modelId="{E3818ADC-E24C-45DD-8F46-966DCB402FE5}">
      <dsp:nvSpPr>
        <dsp:cNvPr id="0" name=""/>
        <dsp:cNvSpPr/>
      </dsp:nvSpPr>
      <dsp:spPr>
        <a:xfrm>
          <a:off x="1348730" y="865866"/>
          <a:ext cx="324423" cy="618185"/>
        </a:xfrm>
        <a:custGeom>
          <a:avLst/>
          <a:gdLst/>
          <a:ahLst/>
          <a:cxnLst/>
          <a:rect l="0" t="0" r="0" b="0"/>
          <a:pathLst>
            <a:path>
              <a:moveTo>
                <a:pt x="0" y="618185"/>
              </a:moveTo>
              <a:lnTo>
                <a:pt x="162211" y="618185"/>
              </a:lnTo>
              <a:lnTo>
                <a:pt x="162211" y="0"/>
              </a:lnTo>
              <a:lnTo>
                <a:pt x="324423" y="0"/>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93488" y="1157505"/>
        <a:ext cx="34907" cy="34907"/>
      </dsp:txXfrm>
    </dsp:sp>
    <dsp:sp modelId="{8AABED4F-97B0-4E9D-BB8C-816067EBA638}">
      <dsp:nvSpPr>
        <dsp:cNvPr id="0" name=""/>
        <dsp:cNvSpPr/>
      </dsp:nvSpPr>
      <dsp:spPr>
        <a:xfrm>
          <a:off x="1348730" y="247680"/>
          <a:ext cx="324423" cy="1236371"/>
        </a:xfrm>
        <a:custGeom>
          <a:avLst/>
          <a:gdLst/>
          <a:ahLst/>
          <a:cxnLst/>
          <a:rect l="0" t="0" r="0" b="0"/>
          <a:pathLst>
            <a:path>
              <a:moveTo>
                <a:pt x="0" y="1236371"/>
              </a:moveTo>
              <a:lnTo>
                <a:pt x="162211" y="1236371"/>
              </a:lnTo>
              <a:lnTo>
                <a:pt x="162211" y="0"/>
              </a:lnTo>
              <a:lnTo>
                <a:pt x="324423" y="0"/>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78986" y="833910"/>
        <a:ext cx="63911" cy="63911"/>
      </dsp:txXfrm>
    </dsp:sp>
    <dsp:sp modelId="{9A1E9418-78A8-4465-8956-A3BA4DB621A2}">
      <dsp:nvSpPr>
        <dsp:cNvPr id="0" name=""/>
        <dsp:cNvSpPr/>
      </dsp:nvSpPr>
      <dsp:spPr>
        <a:xfrm rot="16200000">
          <a:off x="-199987" y="1236777"/>
          <a:ext cx="2602888" cy="494548"/>
        </a:xfrm>
        <a:prstGeom prst="rect">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t>ORGANIZAÇÃO</a:t>
          </a:r>
        </a:p>
      </dsp:txBody>
      <dsp:txXfrm>
        <a:off x="-199987" y="1236777"/>
        <a:ext cx="2602888" cy="494548"/>
      </dsp:txXfrm>
    </dsp:sp>
    <dsp:sp modelId="{687F8E41-FC06-4590-8315-4E2DF1B64492}">
      <dsp:nvSpPr>
        <dsp:cNvPr id="0" name=""/>
        <dsp:cNvSpPr/>
      </dsp:nvSpPr>
      <dsp:spPr>
        <a:xfrm>
          <a:off x="1673154" y="405"/>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recursos humanos</a:t>
          </a:r>
        </a:p>
      </dsp:txBody>
      <dsp:txXfrm>
        <a:off x="1673154" y="405"/>
        <a:ext cx="1622119" cy="494548"/>
      </dsp:txXfrm>
    </dsp:sp>
    <dsp:sp modelId="{A247BCC9-910D-4489-B264-89AA4271573D}">
      <dsp:nvSpPr>
        <dsp:cNvPr id="0" name=""/>
        <dsp:cNvSpPr/>
      </dsp:nvSpPr>
      <dsp:spPr>
        <a:xfrm>
          <a:off x="1673154" y="618591"/>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tecnologia da I</a:t>
          </a:r>
        </a:p>
      </dsp:txBody>
      <dsp:txXfrm>
        <a:off x="1673154" y="618591"/>
        <a:ext cx="1622119" cy="494548"/>
      </dsp:txXfrm>
    </dsp:sp>
    <dsp:sp modelId="{EAABAA9B-1013-4EF8-A467-C22ABFC9C75F}">
      <dsp:nvSpPr>
        <dsp:cNvPr id="0" name=""/>
        <dsp:cNvSpPr/>
      </dsp:nvSpPr>
      <dsp:spPr>
        <a:xfrm>
          <a:off x="1673154" y="1236777"/>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vendas</a:t>
          </a:r>
        </a:p>
      </dsp:txBody>
      <dsp:txXfrm>
        <a:off x="1673154" y="1236777"/>
        <a:ext cx="1622119" cy="494548"/>
      </dsp:txXfrm>
    </dsp:sp>
    <dsp:sp modelId="{939F8A0F-C278-4D35-814C-24247F87D621}">
      <dsp:nvSpPr>
        <dsp:cNvPr id="0" name=""/>
        <dsp:cNvSpPr/>
      </dsp:nvSpPr>
      <dsp:spPr>
        <a:xfrm>
          <a:off x="3619698" y="1236777"/>
          <a:ext cx="1622119" cy="494548"/>
        </a:xfrm>
        <a:prstGeom prst="rect">
          <a:avLst/>
        </a:prstGeom>
        <a:solidFill>
          <a:srgbClr val="FFC00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FÓRUM DE S.I</a:t>
          </a:r>
        </a:p>
      </dsp:txBody>
      <dsp:txXfrm>
        <a:off x="3619698" y="1236777"/>
        <a:ext cx="1622119" cy="494548"/>
      </dsp:txXfrm>
    </dsp:sp>
    <dsp:sp modelId="{51B48A24-5944-48A0-A4F6-EFE16D0029F6}">
      <dsp:nvSpPr>
        <dsp:cNvPr id="0" name=""/>
        <dsp:cNvSpPr/>
      </dsp:nvSpPr>
      <dsp:spPr>
        <a:xfrm>
          <a:off x="1673154" y="1854963"/>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produção</a:t>
          </a:r>
        </a:p>
      </dsp:txBody>
      <dsp:txXfrm>
        <a:off x="1673154" y="1854963"/>
        <a:ext cx="1622119" cy="494548"/>
      </dsp:txXfrm>
    </dsp:sp>
    <dsp:sp modelId="{FD09696D-E094-4B87-83C5-EF82B54D818C}">
      <dsp:nvSpPr>
        <dsp:cNvPr id="0" name=""/>
        <dsp:cNvSpPr/>
      </dsp:nvSpPr>
      <dsp:spPr>
        <a:xfrm>
          <a:off x="1673154" y="2473149"/>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logística</a:t>
          </a:r>
        </a:p>
      </dsp:txBody>
      <dsp:txXfrm>
        <a:off x="1673154" y="2473149"/>
        <a:ext cx="1622119" cy="494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63290-953D-405A-A169-91CBE805D80D}">
      <dsp:nvSpPr>
        <dsp:cNvPr id="0" name=""/>
        <dsp:cNvSpPr/>
      </dsp:nvSpPr>
      <dsp:spPr>
        <a:xfrm>
          <a:off x="1916" y="1218364"/>
          <a:ext cx="1705443" cy="682177"/>
        </a:xfrm>
        <a:prstGeom prst="chevron">
          <a:avLst/>
        </a:prstGeom>
        <a:solidFill>
          <a:schemeClr val="accent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Iniciação</a:t>
          </a:r>
        </a:p>
      </dsp:txBody>
      <dsp:txXfrm>
        <a:off x="343005" y="1218364"/>
        <a:ext cx="1023266" cy="682177"/>
      </dsp:txXfrm>
    </dsp:sp>
    <dsp:sp modelId="{FA320F7F-F2DD-4A5C-8C13-0F0D1FA6CBAC}">
      <dsp:nvSpPr>
        <dsp:cNvPr id="0" name=""/>
        <dsp:cNvSpPr/>
      </dsp:nvSpPr>
      <dsp:spPr>
        <a:xfrm>
          <a:off x="1536815" y="1218364"/>
          <a:ext cx="1705443" cy="682177"/>
        </a:xfrm>
        <a:prstGeom prst="chevron">
          <a:avLst/>
        </a:prstGeom>
        <a:solidFill>
          <a:schemeClr val="accent3">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Análise</a:t>
          </a:r>
        </a:p>
      </dsp:txBody>
      <dsp:txXfrm>
        <a:off x="1877904" y="1218364"/>
        <a:ext cx="1023266" cy="682177"/>
      </dsp:txXfrm>
    </dsp:sp>
    <dsp:sp modelId="{5D0AFD07-88BE-44DD-93AB-CC32B219C753}">
      <dsp:nvSpPr>
        <dsp:cNvPr id="0" name=""/>
        <dsp:cNvSpPr/>
      </dsp:nvSpPr>
      <dsp:spPr>
        <a:xfrm>
          <a:off x="3071714" y="1218364"/>
          <a:ext cx="1705443" cy="682177"/>
        </a:xfrm>
        <a:prstGeom prst="chevron">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Estratégias</a:t>
          </a:r>
        </a:p>
      </dsp:txBody>
      <dsp:txXfrm>
        <a:off x="3412803" y="1218364"/>
        <a:ext cx="1023266" cy="682177"/>
      </dsp:txXfrm>
    </dsp:sp>
    <dsp:sp modelId="{7E2F2F29-9D32-4FA7-A8A3-217051E256CE}">
      <dsp:nvSpPr>
        <dsp:cNvPr id="0" name=""/>
        <dsp:cNvSpPr/>
      </dsp:nvSpPr>
      <dsp:spPr>
        <a:xfrm>
          <a:off x="4606613" y="1218364"/>
          <a:ext cx="1705443" cy="682177"/>
        </a:xfrm>
        <a:prstGeom prst="chevron">
          <a:avLst/>
        </a:prstGeom>
        <a:solidFill>
          <a:schemeClr val="accent5">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Elaboração</a:t>
          </a:r>
        </a:p>
      </dsp:txBody>
      <dsp:txXfrm>
        <a:off x="4947702" y="1218364"/>
        <a:ext cx="1023266" cy="682177"/>
      </dsp:txXfrm>
    </dsp:sp>
    <dsp:sp modelId="{250BD041-90AC-4639-A5FB-F4CBF1467DE7}">
      <dsp:nvSpPr>
        <dsp:cNvPr id="0" name=""/>
        <dsp:cNvSpPr/>
      </dsp:nvSpPr>
      <dsp:spPr>
        <a:xfrm>
          <a:off x="6141512" y="1218364"/>
          <a:ext cx="1705443" cy="682177"/>
        </a:xfrm>
        <a:prstGeom prst="chevron">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Testes e Treinamento</a:t>
          </a:r>
        </a:p>
      </dsp:txBody>
      <dsp:txXfrm>
        <a:off x="6482601" y="1218364"/>
        <a:ext cx="1023266" cy="682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65</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66</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67</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68</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69</a:t>
            </a:fld>
            <a:endParaRPr lang="pt-BR"/>
          </a:p>
        </p:txBody>
      </p:sp>
    </p:spTree>
    <p:extLst>
      <p:ext uri="{BB962C8B-B14F-4D97-AF65-F5344CB8AC3E}">
        <p14:creationId xmlns:p14="http://schemas.microsoft.com/office/powerpoint/2010/main" val="417176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5968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9927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33306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649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62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207682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8956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0738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818121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exto do Título"/>
          <p:cNvSpPr txBox="1">
            <a:spLocks noGrp="1"/>
          </p:cNvSpPr>
          <p:nvPr>
            <p:ph type="title"/>
          </p:nvPr>
        </p:nvSpPr>
        <p:spPr>
          <a:xfrm>
            <a:off x="889508" y="677416"/>
            <a:ext cx="9565006" cy="574041"/>
          </a:xfrm>
          <a:prstGeom prst="rect">
            <a:avLst/>
          </a:prstGeom>
        </p:spPr>
        <p:txBody>
          <a:bodyPr>
            <a:normAutofit/>
          </a:bodyPr>
          <a:lstStyle/>
          <a:p>
            <a:r>
              <a:t>Texto do Título</a:t>
            </a:r>
          </a:p>
        </p:txBody>
      </p:sp>
      <p:sp>
        <p:nvSpPr>
          <p:cNvPr id="32" name="Nível de Corpo Um…"/>
          <p:cNvSpPr txBox="1">
            <a:spLocks noGrp="1"/>
          </p:cNvSpPr>
          <p:nvPr>
            <p:ph type="body" idx="1"/>
          </p:nvPr>
        </p:nvSpPr>
        <p:spPr>
          <a:xfrm>
            <a:off x="889508" y="1381081"/>
            <a:ext cx="8629651" cy="4622167"/>
          </a:xfrm>
          <a:prstGeom prst="rect">
            <a:avLst/>
          </a:prstGeom>
        </p:spPr>
        <p:txBody>
          <a:bodyP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3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20876509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85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hlink"/>
                </a:solidFill>
                <a:latin typeface="Segoe Print"/>
                <a:cs typeface="Segoe Prin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1003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8750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DFA1846-DA80-1C48-A609-854EA85C59AD}"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14577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pt-BR" dirty="0"/>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8807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913774" y="3051012"/>
            <a:ext cx="5106027"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6172200" y="3051012"/>
            <a:ext cx="5105401"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690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86356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2674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2867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299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3" y="-298175"/>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B482E8-6E0E-1B4F-B1FD-C69DB9E858D9}" type="datetimeFigureOut">
              <a:rPr lang="en-US" smtClean="0"/>
              <a:pPr/>
              <a:t>4/27/2026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6CB4B4D-7CA3-9044-876B-883B54F8677D}" type="slidenum">
              <a:rPr lang="pt-BR" smtClean="0"/>
              <a:t>‹nº›</a:t>
            </a:fld>
            <a:endParaRPr lang="pt-BR"/>
          </a:p>
        </p:txBody>
      </p:sp>
      <p:pic>
        <p:nvPicPr>
          <p:cNvPr id="7" name="Imagem 6">
            <a:extLst>
              <a:ext uri="{FF2B5EF4-FFF2-40B4-BE49-F238E27FC236}">
                <a16:creationId xmlns:a16="http://schemas.microsoft.com/office/drawing/2014/main" id="{A39484AD-210C-C677-D52B-8157C0E3C84A}"/>
              </a:ext>
            </a:extLst>
          </p:cNvPr>
          <p:cNvPicPr>
            <a:picLocks noChangeAspect="1"/>
          </p:cNvPicPr>
          <p:nvPr userDrawn="1"/>
        </p:nvPicPr>
        <p:blipFill>
          <a:blip r:embed="rId22"/>
          <a:stretch>
            <a:fillRect/>
          </a:stretch>
        </p:blipFill>
        <p:spPr>
          <a:xfrm>
            <a:off x="-565518" y="-1381539"/>
            <a:ext cx="13923709" cy="4177112"/>
          </a:xfrm>
          <a:prstGeom prst="rect">
            <a:avLst/>
          </a:prstGeom>
        </p:spPr>
      </p:pic>
      <p:pic>
        <p:nvPicPr>
          <p:cNvPr id="9" name="bg object 23">
            <a:extLst>
              <a:ext uri="{FF2B5EF4-FFF2-40B4-BE49-F238E27FC236}">
                <a16:creationId xmlns:a16="http://schemas.microsoft.com/office/drawing/2014/main" id="{510B35BE-3EB6-8E66-DE2C-DF0CC13E9C40}"/>
              </a:ext>
            </a:extLst>
          </p:cNvPr>
          <p:cNvPicPr/>
          <p:nvPr userDrawn="1"/>
        </p:nvPicPr>
        <p:blipFill>
          <a:blip r:embed="rId23" cstate="print"/>
          <a:stretch>
            <a:fillRect/>
          </a:stretch>
        </p:blipFill>
        <p:spPr>
          <a:xfrm>
            <a:off x="0" y="609600"/>
            <a:ext cx="12192000" cy="172138"/>
          </a:xfrm>
          <a:prstGeom prst="rect">
            <a:avLst/>
          </a:prstGeom>
        </p:spPr>
      </p:pic>
      <p:sp>
        <p:nvSpPr>
          <p:cNvPr id="10" name="bg object 24">
            <a:extLst>
              <a:ext uri="{FF2B5EF4-FFF2-40B4-BE49-F238E27FC236}">
                <a16:creationId xmlns:a16="http://schemas.microsoft.com/office/drawing/2014/main" id="{1CFBC33A-C602-68A4-D86A-3D0E7B06D87D}"/>
              </a:ext>
            </a:extLst>
          </p:cNvPr>
          <p:cNvSpPr/>
          <p:nvPr userDrawn="1"/>
        </p:nvSpPr>
        <p:spPr>
          <a:xfrm>
            <a:off x="0" y="595779"/>
            <a:ext cx="12192000" cy="64471"/>
          </a:xfrm>
          <a:custGeom>
            <a:avLst/>
            <a:gdLst/>
            <a:ahLst/>
            <a:cxnLst/>
            <a:rect l="l" t="t" r="r" b="b"/>
            <a:pathLst>
              <a:path w="9144000" h="50800">
                <a:moveTo>
                  <a:pt x="0" y="50800"/>
                </a:moveTo>
                <a:lnTo>
                  <a:pt x="9144000" y="50800"/>
                </a:lnTo>
                <a:lnTo>
                  <a:pt x="9144000" y="0"/>
                </a:lnTo>
                <a:lnTo>
                  <a:pt x="0" y="0"/>
                </a:lnTo>
                <a:lnTo>
                  <a:pt x="0" y="50800"/>
                </a:lnTo>
                <a:close/>
              </a:path>
            </a:pathLst>
          </a:custGeom>
          <a:solidFill>
            <a:srgbClr val="17242C"/>
          </a:solidFill>
        </p:spPr>
        <p:txBody>
          <a:bodyPr wrap="square" lIns="0" tIns="0" rIns="0" bIns="0" rtlCol="0"/>
          <a:lstStyle/>
          <a:p>
            <a:endParaRPr/>
          </a:p>
        </p:txBody>
      </p:sp>
    </p:spTree>
    <p:extLst>
      <p:ext uri="{BB962C8B-B14F-4D97-AF65-F5344CB8AC3E}">
        <p14:creationId xmlns:p14="http://schemas.microsoft.com/office/powerpoint/2010/main" val="245557437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jpg"/><Relationship Id="rId11" Type="http://schemas.openxmlformats.org/officeDocument/2006/relationships/image" Target="../media/image54.jpg"/><Relationship Id="rId5" Type="http://schemas.openxmlformats.org/officeDocument/2006/relationships/image" Target="../media/image48.jpeg"/><Relationship Id="rId10" Type="http://schemas.openxmlformats.org/officeDocument/2006/relationships/image" Target="../media/image53.jpg"/><Relationship Id="rId4" Type="http://schemas.openxmlformats.org/officeDocument/2006/relationships/image" Target="../media/image47.png"/><Relationship Id="rId9" Type="http://schemas.openxmlformats.org/officeDocument/2006/relationships/image" Target="../media/image52.jpeg"/></Relationships>
</file>

<file path=ppt/slides/_rels/slide6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13"/>
          <p:cNvSpPr txBox="1">
            <a:spLocks noGrp="1"/>
          </p:cNvSpPr>
          <p:nvPr>
            <p:ph type="ctrTitle"/>
          </p:nvPr>
        </p:nvSpPr>
        <p:spPr>
          <a:prstGeom prst="rect">
            <a:avLst/>
          </a:prstGeom>
        </p:spPr>
        <p:txBody>
          <a:bodyPr>
            <a:normAutofit/>
          </a:bodyPr>
          <a:lstStyle/>
          <a:p>
            <a:pPr marR="5080">
              <a:defRPr sz="4900"/>
            </a:pPr>
            <a:r>
              <a:rPr lang="pt-BR" dirty="0"/>
              <a:t>Auditoria em sistemas e segurança da informação</a:t>
            </a:r>
            <a:endParaRPr lang="pt-BR" spc="-100" dirty="0"/>
          </a:p>
        </p:txBody>
      </p:sp>
      <p:sp>
        <p:nvSpPr>
          <p:cNvPr id="2" name="Subtítulo 1">
            <a:extLst>
              <a:ext uri="{FF2B5EF4-FFF2-40B4-BE49-F238E27FC236}">
                <a16:creationId xmlns:a16="http://schemas.microsoft.com/office/drawing/2014/main" id="{0730FA70-4B50-2F27-52B7-FCC5FB5B7E5A}"/>
              </a:ext>
            </a:extLst>
          </p:cNvPr>
          <p:cNvSpPr>
            <a:spLocks noGrp="1"/>
          </p:cNvSpPr>
          <p:nvPr>
            <p:ph type="subTitle" idx="1"/>
          </p:nvPr>
        </p:nvSpPr>
        <p:spPr>
          <a:xfrm>
            <a:off x="1751012" y="3809998"/>
            <a:ext cx="8689976" cy="1371599"/>
          </a:xfrm>
        </p:spPr>
        <p:txBody>
          <a:bodyPr/>
          <a:lstStyle/>
          <a:p>
            <a:endParaRPr lang="pt-BR"/>
          </a:p>
        </p:txBody>
      </p:sp>
      <p:sp>
        <p:nvSpPr>
          <p:cNvPr id="67" name="object 14"/>
          <p:cNvSpPr txBox="1"/>
          <p:nvPr/>
        </p:nvSpPr>
        <p:spPr>
          <a:xfrm>
            <a:off x="4377129" y="5470232"/>
            <a:ext cx="7377804" cy="1002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80" algn="r">
              <a:spcBef>
                <a:spcPts val="1100"/>
              </a:spcBef>
              <a:defRPr sz="2800" spc="-10">
                <a:solidFill>
                  <a:srgbClr val="7E7E7E"/>
                </a:solidFill>
                <a:latin typeface="Trebuchet MS"/>
                <a:ea typeface="Trebuchet MS"/>
                <a:cs typeface="Trebuchet MS"/>
                <a:sym typeface="Trebuchet MS"/>
              </a:defRPr>
            </a:pPr>
            <a:endParaRPr dirty="0"/>
          </a:p>
          <a:p>
            <a:pPr marR="5080" algn="r">
              <a:spcBef>
                <a:spcPts val="1100"/>
              </a:spcBef>
              <a:defRPr sz="2800" spc="-10">
                <a:solidFill>
                  <a:srgbClr val="7E7E7E"/>
                </a:solidFill>
                <a:latin typeface="Trebuchet MS"/>
                <a:ea typeface="Trebuchet MS"/>
                <a:cs typeface="Trebuchet MS"/>
                <a:sym typeface="Trebuchet MS"/>
              </a:defRPr>
            </a:pPr>
            <a:r>
              <a:rPr dirty="0"/>
              <a:t>Professor</a:t>
            </a:r>
            <a:r>
              <a:rPr lang="pt-BR" dirty="0"/>
              <a:t> Me.</a:t>
            </a:r>
            <a:r>
              <a:rPr spc="-125" dirty="0"/>
              <a:t> </a:t>
            </a:r>
            <a:r>
              <a:rPr spc="0" dirty="0"/>
              <a:t>Vladimir Geraseev Junior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Onde aplicar a ISO 27000 e ISO 27001?</a:t>
            </a:r>
            <a:endParaRPr lang="pt-BR" dirty="0">
              <a:latin typeface="Arial Rounded MT Bold" pitchFamily="34" charset="0"/>
            </a:endParaRPr>
          </a:p>
        </p:txBody>
      </p:sp>
      <p:sp>
        <p:nvSpPr>
          <p:cNvPr id="4" name="CaixaDeTexto 3"/>
          <p:cNvSpPr txBox="1"/>
          <p:nvPr/>
        </p:nvSpPr>
        <p:spPr>
          <a:xfrm>
            <a:off x="2279576" y="2060849"/>
            <a:ext cx="7632848" cy="4555093"/>
          </a:xfrm>
          <a:prstGeom prst="rect">
            <a:avLst/>
          </a:prstGeom>
          <a:noFill/>
        </p:spPr>
        <p:txBody>
          <a:bodyPr wrap="square" rtlCol="0">
            <a:spAutoFit/>
          </a:bodyPr>
          <a:lstStyle/>
          <a:p>
            <a:r>
              <a:rPr lang="pt-BR" dirty="0">
                <a:latin typeface="Arial Rounded MT Bold" pitchFamily="34" charset="0"/>
              </a:rPr>
              <a:t>-Influências para especificação e implementação da SGSI.</a:t>
            </a:r>
          </a:p>
          <a:p>
            <a:pPr marL="342900" indent="-342900">
              <a:buFont typeface="Wingdings" pitchFamily="2" charset="2"/>
              <a:buChar char="§"/>
            </a:pPr>
            <a:r>
              <a:rPr lang="pt-BR" dirty="0">
                <a:latin typeface="Arial Rounded MT Bold" pitchFamily="34" charset="0"/>
              </a:rPr>
              <a:t>Necessidades e objetivos;</a:t>
            </a:r>
          </a:p>
          <a:p>
            <a:pPr marL="342900" indent="-342900">
              <a:buFont typeface="Wingdings" pitchFamily="2" charset="2"/>
              <a:buChar char="§"/>
            </a:pPr>
            <a:r>
              <a:rPr lang="pt-BR" dirty="0">
                <a:latin typeface="Arial Rounded MT Bold" pitchFamily="34" charset="0"/>
              </a:rPr>
              <a:t>Requisitos de segurança;</a:t>
            </a:r>
          </a:p>
          <a:p>
            <a:pPr marL="342900" indent="-342900">
              <a:buFont typeface="Wingdings" pitchFamily="2" charset="2"/>
              <a:buChar char="§"/>
            </a:pPr>
            <a:r>
              <a:rPr lang="pt-BR" dirty="0">
                <a:latin typeface="Arial Rounded MT Bold" pitchFamily="34" charset="0"/>
              </a:rPr>
              <a:t>Processos empregados; </a:t>
            </a:r>
          </a:p>
          <a:p>
            <a:pPr marL="342900" indent="-342900">
              <a:buFont typeface="Wingdings" pitchFamily="2" charset="2"/>
              <a:buChar char="§"/>
            </a:pPr>
            <a:r>
              <a:rPr lang="pt-BR" dirty="0">
                <a:latin typeface="Arial Rounded MT Bold" pitchFamily="34" charset="0"/>
              </a:rPr>
              <a:t>Tamanho e estrutura da organização.</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-Espera-se que a SGSI seja aderente à </a:t>
            </a:r>
          </a:p>
          <a:p>
            <a:r>
              <a:rPr lang="pt-BR" dirty="0">
                <a:latin typeface="Arial Rounded MT Bold" pitchFamily="34" charset="0"/>
              </a:rPr>
              <a:t>evolução de seu:</a:t>
            </a:r>
          </a:p>
          <a:p>
            <a:pPr marL="342900" indent="-342900">
              <a:buFont typeface="Wingdings" pitchFamily="2" charset="2"/>
              <a:buChar char="§"/>
            </a:pPr>
            <a:r>
              <a:rPr lang="pt-BR" dirty="0">
                <a:latin typeface="Arial Rounded MT Bold" pitchFamily="34" charset="0"/>
              </a:rPr>
              <a:t>Ambiente;</a:t>
            </a:r>
          </a:p>
          <a:p>
            <a:pPr marL="342900" indent="-342900">
              <a:buFont typeface="Wingdings" pitchFamily="2" charset="2"/>
              <a:buChar char="§"/>
            </a:pPr>
            <a:r>
              <a:rPr lang="pt-BR" dirty="0">
                <a:latin typeface="Arial Rounded MT Bold" pitchFamily="34" charset="0"/>
              </a:rPr>
              <a:t>Sistema e</a:t>
            </a:r>
          </a:p>
          <a:p>
            <a:pPr marL="342900" indent="-342900">
              <a:buFont typeface="Wingdings" pitchFamily="2" charset="2"/>
              <a:buChar char="§"/>
            </a:pPr>
            <a:r>
              <a:rPr lang="pt-BR" dirty="0">
                <a:latin typeface="Arial Rounded MT Bold" pitchFamily="34" charset="0"/>
              </a:rPr>
              <a:t>Empresa.</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-Espera-se usar a norma para avaliar a conformidade por partes:</a:t>
            </a:r>
          </a:p>
          <a:p>
            <a:pPr marL="342900" indent="-342900">
              <a:buFont typeface="Wingdings" pitchFamily="2" charset="2"/>
              <a:buChar char="§"/>
            </a:pPr>
            <a:r>
              <a:rPr lang="pt-BR" dirty="0">
                <a:latin typeface="Arial Rounded MT Bold" pitchFamily="34" charset="0"/>
              </a:rPr>
              <a:t>Internas. (ex: auditorias internas).</a:t>
            </a:r>
          </a:p>
          <a:p>
            <a:pPr marL="342900" indent="-342900">
              <a:buFont typeface="Wingdings" pitchFamily="2" charset="2"/>
              <a:buChar char="§"/>
            </a:pPr>
            <a:r>
              <a:rPr lang="pt-BR" dirty="0">
                <a:latin typeface="Arial Rounded MT Bold" pitchFamily="34" charset="0"/>
              </a:rPr>
              <a:t>Externas. (ex: empresas certificadoras).</a:t>
            </a: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56" y="2443708"/>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26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Em que consiste?</a:t>
            </a:r>
            <a:endParaRPr lang="pt-BR" dirty="0">
              <a:latin typeface="Arial Rounded MT Bold" pitchFamily="34" charset="0"/>
            </a:endParaRPr>
          </a:p>
        </p:txBody>
      </p:sp>
      <p:sp>
        <p:nvSpPr>
          <p:cNvPr id="4" name="CaixaDeTexto 3"/>
          <p:cNvSpPr txBox="1"/>
          <p:nvPr/>
        </p:nvSpPr>
        <p:spPr>
          <a:xfrm>
            <a:off x="2279576" y="2060848"/>
            <a:ext cx="7632848" cy="4832092"/>
          </a:xfrm>
          <a:prstGeom prst="rect">
            <a:avLst/>
          </a:prstGeom>
          <a:noFill/>
        </p:spPr>
        <p:txBody>
          <a:bodyPr wrap="square" rtlCol="0">
            <a:spAutoFit/>
          </a:bodyPr>
          <a:lstStyle/>
          <a:p>
            <a:r>
              <a:rPr lang="pt-BR" dirty="0">
                <a:latin typeface="Arial Rounded MT Bold" pitchFamily="34" charset="0"/>
              </a:rPr>
              <a:t>-A norma padrão ISO 27001 foi baseado e substitui o BS 7799-2.</a:t>
            </a:r>
          </a:p>
          <a:p>
            <a:endParaRPr lang="pt-BR" sz="2000" dirty="0">
              <a:latin typeface="Arial Rounded MT Bold" pitchFamily="34" charset="0"/>
            </a:endParaRPr>
          </a:p>
          <a:p>
            <a:r>
              <a:rPr lang="pt-BR" dirty="0">
                <a:latin typeface="Arial Rounded MT Bold" pitchFamily="34" charset="0"/>
              </a:rPr>
              <a:t>A norma ISO 27001 se originou da norma BS 7799, publicada pelo British Standards </a:t>
            </a:r>
            <a:r>
              <a:rPr lang="pt-BR" dirty="0" err="1">
                <a:latin typeface="Arial Rounded MT Bold" pitchFamily="34" charset="0"/>
              </a:rPr>
              <a:t>Institute</a:t>
            </a:r>
            <a:r>
              <a:rPr lang="pt-BR" dirty="0">
                <a:latin typeface="Arial Rounded MT Bold" pitchFamily="34" charset="0"/>
              </a:rPr>
              <a:t> (BSI). Revisada pela </a:t>
            </a:r>
            <a:r>
              <a:rPr lang="pt-BR" dirty="0" err="1">
                <a:latin typeface="Arial Rounded MT Bold" pitchFamily="34" charset="0"/>
              </a:rPr>
              <a:t>International</a:t>
            </a:r>
            <a:r>
              <a:rPr lang="pt-BR" dirty="0">
                <a:latin typeface="Arial Rounded MT Bold" pitchFamily="34" charset="0"/>
              </a:rPr>
              <a:t> </a:t>
            </a:r>
            <a:r>
              <a:rPr lang="pt-BR" dirty="0" err="1">
                <a:latin typeface="Arial Rounded MT Bold" pitchFamily="34" charset="0"/>
              </a:rPr>
              <a:t>Organization</a:t>
            </a:r>
            <a:r>
              <a:rPr lang="pt-BR" dirty="0">
                <a:latin typeface="Arial Rounded MT Bold" pitchFamily="34" charset="0"/>
              </a:rPr>
              <a:t> for </a:t>
            </a:r>
            <a:r>
              <a:rPr lang="pt-BR" dirty="0" err="1">
                <a:latin typeface="Arial Rounded MT Bold" pitchFamily="34" charset="0"/>
              </a:rPr>
              <a:t>Standardization</a:t>
            </a:r>
            <a:r>
              <a:rPr lang="pt-BR" dirty="0">
                <a:latin typeface="Arial Rounded MT Bold" pitchFamily="34" charset="0"/>
              </a:rPr>
              <a:t> (ISO), incorporou melhorias e adaptações, contemplando o ciclo PDCA de melhorias e a visão de processos que as normas de sistemas de gestão já incorporaram, como ISO 9001 (sistemas de gerência da qualidade) e ISO 14001 (sistemas de gerência ambiental).</a:t>
            </a:r>
          </a:p>
          <a:p>
            <a:endParaRPr lang="pt-BR" dirty="0">
              <a:latin typeface="Arial Rounded MT Bold" pitchFamily="34" charset="0"/>
            </a:endParaRPr>
          </a:p>
          <a:p>
            <a:r>
              <a:rPr lang="pt-BR" dirty="0">
                <a:latin typeface="Arial Rounded MT Bold" pitchFamily="34" charset="0"/>
              </a:rPr>
              <a:t>Através de um trabalho em conjunto que veio sendo realizado desde 2000, a revisão foi feita por um comitê formado pela ISO e pelo </a:t>
            </a:r>
            <a:r>
              <a:rPr lang="pt-BR" dirty="0" err="1">
                <a:latin typeface="Arial Rounded MT Bold" pitchFamily="34" charset="0"/>
              </a:rPr>
              <a:t>International</a:t>
            </a:r>
            <a:r>
              <a:rPr lang="pt-BR" dirty="0">
                <a:latin typeface="Arial Rounded MT Bold" pitchFamily="34" charset="0"/>
              </a:rPr>
              <a:t> </a:t>
            </a:r>
            <a:r>
              <a:rPr lang="pt-BR" dirty="0" err="1">
                <a:latin typeface="Arial Rounded MT Bold" pitchFamily="34" charset="0"/>
              </a:rPr>
              <a:t>Electrotechnical</a:t>
            </a:r>
            <a:r>
              <a:rPr lang="pt-BR" dirty="0">
                <a:latin typeface="Arial Rounded MT Bold" pitchFamily="34" charset="0"/>
              </a:rPr>
              <a:t> </a:t>
            </a:r>
            <a:r>
              <a:rPr lang="pt-BR" dirty="0" err="1">
                <a:latin typeface="Arial Rounded MT Bold" pitchFamily="34" charset="0"/>
              </a:rPr>
              <a:t>Commission</a:t>
            </a:r>
            <a:r>
              <a:rPr lang="pt-BR" dirty="0">
                <a:latin typeface="Arial Rounded MT Bold" pitchFamily="34" charset="0"/>
              </a:rPr>
              <a:t> (IEC) onde as sugestões de alterações foram sendo compiladas, discutidas e apresentadas ao longo do trabalho.</a:t>
            </a:r>
          </a:p>
          <a:p>
            <a:endParaRPr lang="pt-BR" dirty="0">
              <a:latin typeface="Arial Rounded MT Bold" pitchFamily="34" charset="0"/>
            </a:endParaRPr>
          </a:p>
          <a:p>
            <a:endParaRPr lang="pt-BR" dirty="0">
              <a:latin typeface="Arial Rounded MT Bold" pitchFamily="34"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5" y="0"/>
            <a:ext cx="2314203" cy="23365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98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Quais os benefícios?</a:t>
            </a:r>
            <a:endParaRPr lang="pt-BR" dirty="0">
              <a:latin typeface="Arial Rounded MT Bold" pitchFamily="34" charset="0"/>
            </a:endParaRPr>
          </a:p>
        </p:txBody>
      </p:sp>
      <p:sp>
        <p:nvSpPr>
          <p:cNvPr id="4" name="CaixaDeTexto 3"/>
          <p:cNvSpPr txBox="1"/>
          <p:nvPr/>
        </p:nvSpPr>
        <p:spPr>
          <a:xfrm>
            <a:off x="2279576" y="2060849"/>
            <a:ext cx="7632848" cy="3139321"/>
          </a:xfrm>
          <a:prstGeom prst="rect">
            <a:avLst/>
          </a:prstGeom>
          <a:noFill/>
        </p:spPr>
        <p:txBody>
          <a:bodyPr wrap="square" rtlCol="0">
            <a:spAutoFit/>
          </a:bodyPr>
          <a:lstStyle/>
          <a:p>
            <a:pPr marL="342900" indent="-342900">
              <a:buFont typeface="+mj-lt"/>
              <a:buAutoNum type="arabicPeriod"/>
            </a:pPr>
            <a:r>
              <a:rPr lang="pt-BR" dirty="0">
                <a:latin typeface="Arial Rounded MT Bold" pitchFamily="34" charset="0"/>
              </a:rPr>
              <a:t>Reduz o risco de responsabilidade por não implantação de um SGSI;</a:t>
            </a:r>
          </a:p>
          <a:p>
            <a:pPr marL="342900" indent="-342900">
              <a:buFont typeface="+mj-lt"/>
              <a:buAutoNum type="arabicPeriod"/>
            </a:pPr>
            <a:r>
              <a:rPr lang="pt-BR" dirty="0">
                <a:latin typeface="Arial Rounded MT Bold" pitchFamily="34" charset="0"/>
              </a:rPr>
              <a:t>Identifica e corrige pontos fracos;</a:t>
            </a:r>
          </a:p>
          <a:p>
            <a:pPr marL="342900" indent="-342900">
              <a:buFont typeface="+mj-lt"/>
              <a:buAutoNum type="arabicPeriod"/>
            </a:pPr>
            <a:r>
              <a:rPr lang="pt-BR" dirty="0">
                <a:latin typeface="Arial Rounded MT Bold" pitchFamily="34" charset="0"/>
              </a:rPr>
              <a:t>A alta direção assume a responsabilidade pela SI;</a:t>
            </a:r>
          </a:p>
          <a:p>
            <a:pPr marL="342900" indent="-342900">
              <a:buFont typeface="+mj-lt"/>
              <a:buAutoNum type="arabicPeriod"/>
            </a:pPr>
            <a:r>
              <a:rPr lang="pt-BR" dirty="0">
                <a:latin typeface="Arial Rounded MT Bold" pitchFamily="34" charset="0"/>
              </a:rPr>
              <a:t>Permite revisão independente do SGSI;</a:t>
            </a:r>
          </a:p>
          <a:p>
            <a:pPr marL="342900" indent="-342900">
              <a:buFont typeface="+mj-lt"/>
              <a:buAutoNum type="arabicPeriod"/>
            </a:pPr>
            <a:r>
              <a:rPr lang="pt-BR" dirty="0">
                <a:latin typeface="Arial Rounded MT Bold" pitchFamily="34" charset="0"/>
              </a:rPr>
              <a:t>Oferece confiança;</a:t>
            </a:r>
          </a:p>
          <a:p>
            <a:pPr marL="342900" indent="-342900">
              <a:buFont typeface="+mj-lt"/>
              <a:buAutoNum type="arabicPeriod"/>
            </a:pPr>
            <a:r>
              <a:rPr lang="pt-BR" dirty="0">
                <a:latin typeface="Arial Rounded MT Bold" pitchFamily="34" charset="0"/>
              </a:rPr>
              <a:t>Melhor consciência sobre segurança;</a:t>
            </a:r>
          </a:p>
          <a:p>
            <a:pPr marL="342900" indent="-342900">
              <a:buFont typeface="+mj-lt"/>
              <a:buAutoNum type="arabicPeriod"/>
            </a:pPr>
            <a:r>
              <a:rPr lang="pt-BR" dirty="0">
                <a:latin typeface="Arial Rounded MT Bold" pitchFamily="34" charset="0"/>
              </a:rPr>
              <a:t>Combina recursos com outros sistemas de gestão;</a:t>
            </a:r>
          </a:p>
          <a:p>
            <a:pPr marL="342900" indent="-342900">
              <a:buFont typeface="+mj-lt"/>
              <a:buAutoNum type="arabicPeriod"/>
            </a:pPr>
            <a:r>
              <a:rPr lang="pt-BR" dirty="0">
                <a:latin typeface="Arial Rounded MT Bold" pitchFamily="34" charset="0"/>
              </a:rPr>
              <a:t>Mecanismo para medir o sucesso do sistema.</a:t>
            </a:r>
          </a:p>
          <a:p>
            <a:pPr marL="342900" indent="-342900">
              <a:buFont typeface="+mj-lt"/>
              <a:buAutoNum type="arabicPeriod"/>
            </a:pPr>
            <a:endParaRPr lang="pt-BR"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4472336"/>
            <a:ext cx="2353004" cy="1943371"/>
          </a:xfrm>
          <a:prstGeom prst="round2DiagRect">
            <a:avLst>
              <a:gd name="adj1" fmla="val 29308"/>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1977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de seta reta 10"/>
          <p:cNvCxnSpPr/>
          <p:nvPr/>
        </p:nvCxnSpPr>
        <p:spPr>
          <a:xfrm>
            <a:off x="2423592" y="3968870"/>
            <a:ext cx="432048" cy="147635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Conector de seta reta 13"/>
          <p:cNvCxnSpPr/>
          <p:nvPr/>
        </p:nvCxnSpPr>
        <p:spPr>
          <a:xfrm>
            <a:off x="3839336" y="3979848"/>
            <a:ext cx="668701" cy="18254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Conector de seta reta 20"/>
          <p:cNvCxnSpPr>
            <a:stCxn id="2050" idx="2"/>
          </p:cNvCxnSpPr>
          <p:nvPr/>
        </p:nvCxnSpPr>
        <p:spPr>
          <a:xfrm>
            <a:off x="5718374" y="3979847"/>
            <a:ext cx="377626" cy="9127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Conector de seta reta 22"/>
          <p:cNvCxnSpPr/>
          <p:nvPr/>
        </p:nvCxnSpPr>
        <p:spPr>
          <a:xfrm>
            <a:off x="7825854" y="4071242"/>
            <a:ext cx="358379" cy="159000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Conector de seta reta 24"/>
          <p:cNvCxnSpPr/>
          <p:nvPr/>
        </p:nvCxnSpPr>
        <p:spPr>
          <a:xfrm flipH="1">
            <a:off x="9666364" y="4071242"/>
            <a:ext cx="396876" cy="8643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Breve histórico das normas:</a:t>
            </a:r>
            <a:endParaRPr lang="pt-BR" dirty="0">
              <a:latin typeface="Arial Rounded MT Bold" pitchFamily="34" charset="0"/>
            </a:endParaRPr>
          </a:p>
        </p:txBody>
      </p:sp>
      <p:sp>
        <p:nvSpPr>
          <p:cNvPr id="7" name="Seta para a direita 6"/>
          <p:cNvSpPr/>
          <p:nvPr/>
        </p:nvSpPr>
        <p:spPr>
          <a:xfrm>
            <a:off x="2063552" y="3486484"/>
            <a:ext cx="8208912" cy="37456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p:cNvSpPr/>
          <p:nvPr/>
        </p:nvSpPr>
        <p:spPr>
          <a:xfrm>
            <a:off x="3695319" y="3467236"/>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7" y="3410699"/>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037" y="3429879"/>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365" y="3429001"/>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lipse 14"/>
          <p:cNvSpPr/>
          <p:nvPr/>
        </p:nvSpPr>
        <p:spPr>
          <a:xfrm>
            <a:off x="2135560" y="3477765"/>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5" y="3429877"/>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417" y="3399721"/>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lipse 17"/>
          <p:cNvSpPr/>
          <p:nvPr/>
        </p:nvSpPr>
        <p:spPr>
          <a:xfrm>
            <a:off x="2855640" y="3507923"/>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19" name="Elipse 18"/>
          <p:cNvSpPr/>
          <p:nvPr/>
        </p:nvSpPr>
        <p:spPr>
          <a:xfrm>
            <a:off x="6672064" y="3488743"/>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9" name="CaixaDeTexto 8"/>
          <p:cNvSpPr txBox="1"/>
          <p:nvPr/>
        </p:nvSpPr>
        <p:spPr>
          <a:xfrm>
            <a:off x="1949546" y="4074261"/>
            <a:ext cx="8321509" cy="369332"/>
          </a:xfrm>
          <a:prstGeom prst="rect">
            <a:avLst/>
          </a:prstGeom>
          <a:noFill/>
        </p:spPr>
        <p:txBody>
          <a:bodyPr wrap="none" rtlCol="0">
            <a:spAutoFit/>
          </a:bodyPr>
          <a:lstStyle/>
          <a:p>
            <a:r>
              <a:rPr lang="pt-BR" dirty="0">
                <a:latin typeface="Arial Rounded MT Bold" pitchFamily="34" charset="0"/>
              </a:rPr>
              <a:t>1992  1995     1999       2000       2002           2005       2006     2007            2013</a:t>
            </a:r>
          </a:p>
        </p:txBody>
      </p:sp>
      <p:cxnSp>
        <p:nvCxnSpPr>
          <p:cNvPr id="27" name="Conector de seta reta 26"/>
          <p:cNvCxnSpPr/>
          <p:nvPr/>
        </p:nvCxnSpPr>
        <p:spPr>
          <a:xfrm flipH="1" flipV="1">
            <a:off x="2423592" y="2790220"/>
            <a:ext cx="504056" cy="62047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9" name="Conector de seta reta 28"/>
          <p:cNvCxnSpPr>
            <a:stCxn id="2051" idx="0"/>
          </p:cNvCxnSpPr>
          <p:nvPr/>
        </p:nvCxnSpPr>
        <p:spPr>
          <a:xfrm flipV="1">
            <a:off x="4706474" y="3067220"/>
            <a:ext cx="0" cy="3626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1" name="Conector de seta reta 30"/>
          <p:cNvCxnSpPr/>
          <p:nvPr/>
        </p:nvCxnSpPr>
        <p:spPr>
          <a:xfrm flipV="1">
            <a:off x="6816080" y="2965880"/>
            <a:ext cx="288032" cy="50135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49" name="Conector de seta reta 2048"/>
          <p:cNvCxnSpPr>
            <a:stCxn id="16" idx="0"/>
          </p:cNvCxnSpPr>
          <p:nvPr/>
        </p:nvCxnSpPr>
        <p:spPr>
          <a:xfrm flipV="1">
            <a:off x="8670702" y="2879790"/>
            <a:ext cx="377626" cy="5500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55" name="CaixaDeTexto 2054"/>
          <p:cNvSpPr txBox="1"/>
          <p:nvPr/>
        </p:nvSpPr>
        <p:spPr>
          <a:xfrm>
            <a:off x="1949545" y="5445225"/>
            <a:ext cx="2224140" cy="830997"/>
          </a:xfrm>
          <a:prstGeom prst="rect">
            <a:avLst/>
          </a:prstGeom>
          <a:noFill/>
        </p:spPr>
        <p:txBody>
          <a:bodyPr wrap="square" rtlCol="0">
            <a:spAutoFit/>
          </a:bodyPr>
          <a:lstStyle/>
          <a:p>
            <a:r>
              <a:rPr lang="pt-BR" sz="1600" dirty="0">
                <a:latin typeface="Arial Rounded MT Bold" pitchFamily="34" charset="0"/>
              </a:rPr>
              <a:t>Publicado o </a:t>
            </a:r>
          </a:p>
          <a:p>
            <a:r>
              <a:rPr lang="pt-BR" sz="1600" dirty="0">
                <a:latin typeface="Arial Rounded MT Bold" pitchFamily="34" charset="0"/>
              </a:rPr>
              <a:t>Código de prática pelo governo Inglês.</a:t>
            </a:r>
          </a:p>
        </p:txBody>
      </p:sp>
      <p:sp>
        <p:nvSpPr>
          <p:cNvPr id="2057" name="CaixaDeTexto 2056"/>
          <p:cNvSpPr txBox="1"/>
          <p:nvPr/>
        </p:nvSpPr>
        <p:spPr>
          <a:xfrm>
            <a:off x="4173686" y="5805265"/>
            <a:ext cx="1769506" cy="830997"/>
          </a:xfrm>
          <a:prstGeom prst="rect">
            <a:avLst/>
          </a:prstGeom>
          <a:noFill/>
        </p:spPr>
        <p:txBody>
          <a:bodyPr wrap="square" rtlCol="0">
            <a:spAutoFit/>
          </a:bodyPr>
          <a:lstStyle/>
          <a:p>
            <a:r>
              <a:rPr lang="pt-BR" sz="1600" dirty="0">
                <a:latin typeface="Arial Rounded MT Bold" pitchFamily="34" charset="0"/>
              </a:rPr>
              <a:t>1º Grande revisão da BS 7799</a:t>
            </a:r>
          </a:p>
        </p:txBody>
      </p:sp>
      <p:sp>
        <p:nvSpPr>
          <p:cNvPr id="2058" name="CaixaDeTexto 2057"/>
          <p:cNvSpPr txBox="1"/>
          <p:nvPr/>
        </p:nvSpPr>
        <p:spPr>
          <a:xfrm>
            <a:off x="5469114" y="4935606"/>
            <a:ext cx="1872208" cy="1077218"/>
          </a:xfrm>
          <a:prstGeom prst="rect">
            <a:avLst/>
          </a:prstGeom>
          <a:noFill/>
        </p:spPr>
        <p:txBody>
          <a:bodyPr wrap="square" rtlCol="0">
            <a:spAutoFit/>
          </a:bodyPr>
          <a:lstStyle/>
          <a:p>
            <a:pPr algn="ctr"/>
            <a:r>
              <a:rPr lang="pt-BR" sz="1600" dirty="0">
                <a:latin typeface="Arial Rounded MT Bold" pitchFamily="34" charset="0"/>
              </a:rPr>
              <a:t>Publicada BS 7799-2</a:t>
            </a:r>
          </a:p>
          <a:p>
            <a:pPr algn="ctr"/>
            <a:r>
              <a:rPr lang="pt-BR" sz="1600" dirty="0">
                <a:latin typeface="Arial Rounded MT Bold" pitchFamily="34" charset="0"/>
              </a:rPr>
              <a:t>Especificação do SGSI </a:t>
            </a:r>
          </a:p>
        </p:txBody>
      </p:sp>
      <p:sp>
        <p:nvSpPr>
          <p:cNvPr id="2060" name="CaixaDeTexto 2059"/>
          <p:cNvSpPr txBox="1"/>
          <p:nvPr/>
        </p:nvSpPr>
        <p:spPr>
          <a:xfrm>
            <a:off x="7333416" y="5722224"/>
            <a:ext cx="2038948" cy="830997"/>
          </a:xfrm>
          <a:prstGeom prst="rect">
            <a:avLst/>
          </a:prstGeom>
          <a:noFill/>
        </p:spPr>
        <p:txBody>
          <a:bodyPr wrap="square" rtlCol="0">
            <a:spAutoFit/>
          </a:bodyPr>
          <a:lstStyle/>
          <a:p>
            <a:pPr algn="ctr"/>
            <a:r>
              <a:rPr lang="pt-BR" sz="1600" dirty="0">
                <a:latin typeface="Arial Rounded MT Bold" pitchFamily="34" charset="0"/>
              </a:rPr>
              <a:t>ABNT publica a</a:t>
            </a:r>
          </a:p>
          <a:p>
            <a:pPr algn="ctr"/>
            <a:r>
              <a:rPr lang="pt-BR" sz="1600" dirty="0">
                <a:latin typeface="Arial Rounded MT Bold" pitchFamily="34" charset="0"/>
              </a:rPr>
              <a:t>NBR ISO/IEC</a:t>
            </a:r>
          </a:p>
          <a:p>
            <a:pPr algn="ctr"/>
            <a:r>
              <a:rPr lang="pt-BR" sz="1600" dirty="0">
                <a:latin typeface="Arial Rounded MT Bold" pitchFamily="34" charset="0"/>
              </a:rPr>
              <a:t>27001:2006</a:t>
            </a:r>
          </a:p>
        </p:txBody>
      </p:sp>
      <p:sp>
        <p:nvSpPr>
          <p:cNvPr id="2063" name="CaixaDeTexto 2062"/>
          <p:cNvSpPr txBox="1"/>
          <p:nvPr/>
        </p:nvSpPr>
        <p:spPr>
          <a:xfrm>
            <a:off x="8352890" y="4892556"/>
            <a:ext cx="2063590" cy="584775"/>
          </a:xfrm>
          <a:prstGeom prst="rect">
            <a:avLst/>
          </a:prstGeom>
          <a:noFill/>
        </p:spPr>
        <p:txBody>
          <a:bodyPr wrap="square" rtlCol="0">
            <a:spAutoFit/>
          </a:bodyPr>
          <a:lstStyle/>
          <a:p>
            <a:r>
              <a:rPr lang="pt-BR" sz="1600" dirty="0">
                <a:latin typeface="Arial Rounded MT Bold" pitchFamily="34" charset="0"/>
              </a:rPr>
              <a:t>27001:2013 </a:t>
            </a:r>
          </a:p>
          <a:p>
            <a:r>
              <a:rPr lang="pt-BR" sz="1600" dirty="0">
                <a:latin typeface="Arial Rounded MT Bold" pitchFamily="34" charset="0"/>
              </a:rPr>
              <a:t>Substitui a 2005</a:t>
            </a:r>
          </a:p>
        </p:txBody>
      </p:sp>
      <p:sp>
        <p:nvSpPr>
          <p:cNvPr id="2068" name="CaixaDeTexto 2067"/>
          <p:cNvSpPr txBox="1"/>
          <p:nvPr/>
        </p:nvSpPr>
        <p:spPr>
          <a:xfrm>
            <a:off x="1751725" y="1866891"/>
            <a:ext cx="1919799" cy="830997"/>
          </a:xfrm>
          <a:prstGeom prst="rect">
            <a:avLst/>
          </a:prstGeom>
          <a:noFill/>
        </p:spPr>
        <p:txBody>
          <a:bodyPr wrap="square" rtlCol="0">
            <a:spAutoFit/>
          </a:bodyPr>
          <a:lstStyle/>
          <a:p>
            <a:pPr algn="ctr"/>
            <a:r>
              <a:rPr lang="pt-BR" sz="1600" dirty="0">
                <a:latin typeface="Arial Rounded MT Bold" pitchFamily="34" charset="0"/>
              </a:rPr>
              <a:t>Publicado pelo BSI</a:t>
            </a:r>
          </a:p>
          <a:p>
            <a:pPr algn="ctr"/>
            <a:r>
              <a:rPr lang="pt-BR" sz="1600" dirty="0">
                <a:latin typeface="Arial Rounded MT Bold" pitchFamily="34" charset="0"/>
              </a:rPr>
              <a:t>Como BS 7799</a:t>
            </a:r>
          </a:p>
        </p:txBody>
      </p:sp>
      <p:sp>
        <p:nvSpPr>
          <p:cNvPr id="2070" name="CaixaDeTexto 2069"/>
          <p:cNvSpPr txBox="1"/>
          <p:nvPr/>
        </p:nvSpPr>
        <p:spPr>
          <a:xfrm>
            <a:off x="3725160" y="1866890"/>
            <a:ext cx="2103857" cy="1077218"/>
          </a:xfrm>
          <a:prstGeom prst="rect">
            <a:avLst/>
          </a:prstGeom>
          <a:noFill/>
        </p:spPr>
        <p:txBody>
          <a:bodyPr wrap="square" rtlCol="0">
            <a:spAutoFit/>
          </a:bodyPr>
          <a:lstStyle/>
          <a:p>
            <a:r>
              <a:rPr lang="pt-BR" sz="1600" dirty="0">
                <a:latin typeface="Arial Rounded MT Bold" pitchFamily="34" charset="0"/>
              </a:rPr>
              <a:t>Republicado como padrão Internacional ISO/IEC 17799-1</a:t>
            </a:r>
          </a:p>
        </p:txBody>
      </p:sp>
      <p:sp>
        <p:nvSpPr>
          <p:cNvPr id="2072" name="CaixaDeTexto 2071"/>
          <p:cNvSpPr txBox="1"/>
          <p:nvPr/>
        </p:nvSpPr>
        <p:spPr>
          <a:xfrm>
            <a:off x="5589376" y="1888660"/>
            <a:ext cx="2763514" cy="1077218"/>
          </a:xfrm>
          <a:prstGeom prst="rect">
            <a:avLst/>
          </a:prstGeom>
          <a:noFill/>
        </p:spPr>
        <p:txBody>
          <a:bodyPr wrap="square" rtlCol="0">
            <a:spAutoFit/>
          </a:bodyPr>
          <a:lstStyle/>
          <a:p>
            <a:pPr algn="ctr"/>
            <a:r>
              <a:rPr lang="pt-BR" sz="1600" dirty="0">
                <a:latin typeface="Arial Rounded MT Bold" pitchFamily="34" charset="0"/>
              </a:rPr>
              <a:t>Publicação</a:t>
            </a:r>
          </a:p>
          <a:p>
            <a:pPr algn="ctr"/>
            <a:r>
              <a:rPr lang="pt-BR" sz="1600" dirty="0">
                <a:latin typeface="Arial Rounded MT Bold" pitchFamily="34" charset="0"/>
              </a:rPr>
              <a:t>BS7799-2 = ISO/IEC  27001</a:t>
            </a:r>
          </a:p>
          <a:p>
            <a:pPr algn="ctr"/>
            <a:r>
              <a:rPr lang="pt-BR" sz="1600" dirty="0">
                <a:latin typeface="Arial Rounded MT Bold" pitchFamily="34" charset="0"/>
              </a:rPr>
              <a:t>E NBR ISO/IEC 17799</a:t>
            </a:r>
          </a:p>
        </p:txBody>
      </p:sp>
      <p:sp>
        <p:nvSpPr>
          <p:cNvPr id="2074" name="CaixaDeTexto 2073"/>
          <p:cNvSpPr txBox="1"/>
          <p:nvPr/>
        </p:nvSpPr>
        <p:spPr>
          <a:xfrm>
            <a:off x="8184232" y="1866891"/>
            <a:ext cx="2086822" cy="1015663"/>
          </a:xfrm>
          <a:prstGeom prst="rect">
            <a:avLst/>
          </a:prstGeom>
          <a:noFill/>
        </p:spPr>
        <p:txBody>
          <a:bodyPr wrap="square" rtlCol="0">
            <a:spAutoFit/>
          </a:bodyPr>
          <a:lstStyle/>
          <a:p>
            <a:r>
              <a:rPr lang="pt-BR" sz="1600" dirty="0">
                <a:latin typeface="Arial Rounded MT Bold" pitchFamily="34" charset="0"/>
              </a:rPr>
              <a:t>ABNT publica a</a:t>
            </a:r>
          </a:p>
          <a:p>
            <a:r>
              <a:rPr lang="pt-BR" sz="1600" dirty="0">
                <a:latin typeface="Arial Rounded MT Bold" pitchFamily="34" charset="0"/>
              </a:rPr>
              <a:t>NBR/IEC 27002:</a:t>
            </a:r>
          </a:p>
          <a:p>
            <a:r>
              <a:rPr lang="pt-BR" sz="1400" dirty="0">
                <a:latin typeface="Arial Rounded MT Bold" pitchFamily="34" charset="0"/>
              </a:rPr>
              <a:t>(Correção e renomeação 17799-1)</a:t>
            </a:r>
          </a:p>
        </p:txBody>
      </p:sp>
    </p:spTree>
    <p:extLst>
      <p:ext uri="{BB962C8B-B14F-4D97-AF65-F5344CB8AC3E}">
        <p14:creationId xmlns:p14="http://schemas.microsoft.com/office/powerpoint/2010/main" val="20387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2049"/>
                                        </p:tgtEl>
                                        <p:attrNameLst>
                                          <p:attrName>style.visibility</p:attrName>
                                        </p:attrNameLst>
                                      </p:cBhvr>
                                      <p:to>
                                        <p:strVal val="visible"/>
                                      </p:to>
                                    </p:set>
                                    <p:anim calcmode="lin" valueType="num">
                                      <p:cBhvr additive="base">
                                        <p:cTn id="49" dur="500" fill="hold"/>
                                        <p:tgtEl>
                                          <p:spTgt spid="2049"/>
                                        </p:tgtEl>
                                        <p:attrNameLst>
                                          <p:attrName>ppt_x</p:attrName>
                                        </p:attrNameLst>
                                      </p:cBhvr>
                                      <p:tavLst>
                                        <p:tav tm="0">
                                          <p:val>
                                            <p:strVal val="0-#ppt_w/2"/>
                                          </p:val>
                                        </p:tav>
                                        <p:tav tm="100000">
                                          <p:val>
                                            <p:strVal val="#ppt_x"/>
                                          </p:val>
                                        </p:tav>
                                      </p:tavLst>
                                    </p:anim>
                                    <p:anim calcmode="lin" valueType="num">
                                      <p:cBhvr additive="base">
                                        <p:cTn id="50"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7"/>
            <a:ext cx="7632848" cy="1508105"/>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r>
              <a:rPr lang="pt-BR" dirty="0">
                <a:latin typeface="Arial Rounded MT Bold" pitchFamily="34" charset="0"/>
              </a:rPr>
              <a:t>A segurança da informação é garantida</a:t>
            </a:r>
          </a:p>
          <a:p>
            <a:r>
              <a:rPr lang="pt-BR" dirty="0">
                <a:latin typeface="Arial Rounded MT Bold" pitchFamily="34" charset="0"/>
              </a:rPr>
              <a:t>pela preservação de 4 aspectos essenciais:</a:t>
            </a:r>
          </a:p>
          <a:p>
            <a:endParaRPr lang="pt-BR" dirty="0">
              <a:latin typeface="Arial Rounded MT Bold" pitchFamily="34" charset="0"/>
            </a:endParaRPr>
          </a:p>
        </p:txBody>
      </p:sp>
      <p:graphicFrame>
        <p:nvGraphicFramePr>
          <p:cNvPr id="5" name="Diagrama 4"/>
          <p:cNvGraphicFramePr/>
          <p:nvPr/>
        </p:nvGraphicFramePr>
        <p:xfrm>
          <a:off x="3143672" y="3505022"/>
          <a:ext cx="6142922" cy="300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8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Confidencialidade.</a:t>
            </a:r>
          </a:p>
          <a:p>
            <a:endParaRPr lang="pt-BR" dirty="0">
              <a:latin typeface="Arial Rounded MT Bold" pitchFamily="34" charset="0"/>
            </a:endParaRPr>
          </a:p>
        </p:txBody>
      </p:sp>
      <p:sp>
        <p:nvSpPr>
          <p:cNvPr id="6" name="CaixaDeTexto 5"/>
          <p:cNvSpPr txBox="1"/>
          <p:nvPr/>
        </p:nvSpPr>
        <p:spPr>
          <a:xfrm>
            <a:off x="2423592" y="3363963"/>
            <a:ext cx="4968552" cy="1200329"/>
          </a:xfrm>
          <a:prstGeom prst="rect">
            <a:avLst/>
          </a:prstGeom>
          <a:noFill/>
        </p:spPr>
        <p:txBody>
          <a:bodyPr wrap="square" rtlCol="0">
            <a:spAutoFit/>
          </a:bodyPr>
          <a:lstStyle/>
          <a:p>
            <a:r>
              <a:rPr lang="pt-BR" dirty="0">
                <a:latin typeface="Arial Rounded MT Bold" pitchFamily="34" charset="0"/>
              </a:rPr>
              <a:t>O princípio da confidencialidade é</a:t>
            </a:r>
          </a:p>
          <a:p>
            <a:r>
              <a:rPr lang="pt-BR" dirty="0">
                <a:latin typeface="Arial Rounded MT Bold" pitchFamily="34" charset="0"/>
              </a:rPr>
              <a:t>respeitado quando apenas pessoas</a:t>
            </a:r>
          </a:p>
          <a:p>
            <a:r>
              <a:rPr lang="pt-BR" dirty="0">
                <a:latin typeface="Arial Rounded MT Bold" pitchFamily="34" charset="0"/>
              </a:rPr>
              <a:t>explicitamente autorizadas podem ter</a:t>
            </a:r>
          </a:p>
          <a:p>
            <a:r>
              <a:rPr lang="pt-BR" dirty="0">
                <a:latin typeface="Arial Rounded MT Bold" pitchFamily="34" charset="0"/>
              </a:rPr>
              <a:t>acesso à informação. </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3917054"/>
            <a:ext cx="3089920" cy="2471936"/>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51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Integridade.</a:t>
            </a:r>
          </a:p>
          <a:p>
            <a:endParaRPr lang="pt-BR" dirty="0">
              <a:latin typeface="Arial Rounded MT Bold" pitchFamily="34" charset="0"/>
            </a:endParaRPr>
          </a:p>
        </p:txBody>
      </p:sp>
      <p:sp>
        <p:nvSpPr>
          <p:cNvPr id="6" name="CaixaDeTexto 5"/>
          <p:cNvSpPr txBox="1"/>
          <p:nvPr/>
        </p:nvSpPr>
        <p:spPr>
          <a:xfrm>
            <a:off x="2423592" y="3363962"/>
            <a:ext cx="4968552" cy="1477328"/>
          </a:xfrm>
          <a:prstGeom prst="rect">
            <a:avLst/>
          </a:prstGeom>
          <a:noFill/>
        </p:spPr>
        <p:txBody>
          <a:bodyPr wrap="square" rtlCol="0">
            <a:spAutoFit/>
          </a:bodyPr>
          <a:lstStyle/>
          <a:p>
            <a:r>
              <a:rPr lang="pt-BR" dirty="0">
                <a:latin typeface="Arial Rounded MT Bold" pitchFamily="34" charset="0"/>
              </a:rPr>
              <a:t>O princípio da integridade é</a:t>
            </a:r>
          </a:p>
          <a:p>
            <a:r>
              <a:rPr lang="pt-BR" dirty="0">
                <a:latin typeface="Arial Rounded MT Bold" pitchFamily="34" charset="0"/>
              </a:rPr>
              <a:t>respeitado quando a informação </a:t>
            </a:r>
          </a:p>
          <a:p>
            <a:r>
              <a:rPr lang="pt-BR" dirty="0">
                <a:latin typeface="Arial Rounded MT Bold" pitchFamily="34" charset="0"/>
              </a:rPr>
              <a:t>acessada está completa, sem</a:t>
            </a:r>
          </a:p>
          <a:p>
            <a:r>
              <a:rPr lang="pt-BR" dirty="0">
                <a:latin typeface="Arial Rounded MT Bold" pitchFamily="34" charset="0"/>
              </a:rPr>
              <a:t>alterações e portanto, confiável.</a:t>
            </a: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5" y="3598571"/>
            <a:ext cx="2647181" cy="2647181"/>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99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Disponibilidade.</a:t>
            </a:r>
          </a:p>
          <a:p>
            <a:endParaRPr lang="pt-BR" dirty="0">
              <a:latin typeface="Arial Rounded MT Bold" pitchFamily="34" charset="0"/>
            </a:endParaRPr>
          </a:p>
        </p:txBody>
      </p:sp>
      <p:sp>
        <p:nvSpPr>
          <p:cNvPr id="6" name="CaixaDeTexto 5"/>
          <p:cNvSpPr txBox="1"/>
          <p:nvPr/>
        </p:nvSpPr>
        <p:spPr>
          <a:xfrm>
            <a:off x="2423592" y="3363962"/>
            <a:ext cx="4968552" cy="1477328"/>
          </a:xfrm>
          <a:prstGeom prst="rect">
            <a:avLst/>
          </a:prstGeom>
          <a:noFill/>
        </p:spPr>
        <p:txBody>
          <a:bodyPr wrap="square" rtlCol="0">
            <a:spAutoFit/>
          </a:bodyPr>
          <a:lstStyle/>
          <a:p>
            <a:r>
              <a:rPr lang="pt-BR" dirty="0">
                <a:latin typeface="Arial Rounded MT Bold" pitchFamily="34" charset="0"/>
              </a:rPr>
              <a:t>O princípio da disponibilidade é</a:t>
            </a:r>
          </a:p>
          <a:p>
            <a:r>
              <a:rPr lang="pt-BR" dirty="0">
                <a:latin typeface="Arial Rounded MT Bold" pitchFamily="34" charset="0"/>
              </a:rPr>
              <a:t>respeitado quando a informação </a:t>
            </a:r>
          </a:p>
          <a:p>
            <a:r>
              <a:rPr lang="pt-BR" dirty="0">
                <a:latin typeface="Arial Rounded MT Bold" pitchFamily="34" charset="0"/>
              </a:rPr>
              <a:t>está acessível, por pessoas autorizadas,</a:t>
            </a:r>
          </a:p>
          <a:p>
            <a:r>
              <a:rPr lang="pt-BR" dirty="0">
                <a:latin typeface="Arial Rounded MT Bold" pitchFamily="34" charset="0"/>
              </a:rPr>
              <a:t>sempre que necessário.</a:t>
            </a: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176" y="3789040"/>
            <a:ext cx="2414042" cy="2414042"/>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67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Autenticidade.</a:t>
            </a:r>
          </a:p>
          <a:p>
            <a:endParaRPr lang="pt-BR" dirty="0">
              <a:latin typeface="Arial Rounded MT Bold" pitchFamily="34" charset="0"/>
            </a:endParaRPr>
          </a:p>
        </p:txBody>
      </p:sp>
      <p:sp>
        <p:nvSpPr>
          <p:cNvPr id="6" name="CaixaDeTexto 5"/>
          <p:cNvSpPr txBox="1"/>
          <p:nvPr/>
        </p:nvSpPr>
        <p:spPr>
          <a:xfrm>
            <a:off x="2423592" y="3363962"/>
            <a:ext cx="4968552" cy="1754326"/>
          </a:xfrm>
          <a:prstGeom prst="rect">
            <a:avLst/>
          </a:prstGeom>
          <a:noFill/>
        </p:spPr>
        <p:txBody>
          <a:bodyPr wrap="square" rtlCol="0">
            <a:spAutoFit/>
          </a:bodyPr>
          <a:lstStyle/>
          <a:p>
            <a:r>
              <a:rPr lang="pt-BR" dirty="0">
                <a:latin typeface="Arial Rounded MT Bold" pitchFamily="34" charset="0"/>
              </a:rPr>
              <a:t>O princípio da autenticidade garante </a:t>
            </a:r>
          </a:p>
          <a:p>
            <a:r>
              <a:rPr lang="pt-BR" dirty="0">
                <a:latin typeface="Arial Rounded MT Bold" pitchFamily="34" charset="0"/>
              </a:rPr>
              <a:t>conhecer a identidade de um usuário</a:t>
            </a:r>
          </a:p>
          <a:p>
            <a:r>
              <a:rPr lang="pt-BR" dirty="0">
                <a:latin typeface="Arial Rounded MT Bold" pitchFamily="34" charset="0"/>
              </a:rPr>
              <a:t>ou sistema de informação. Para ter a garantia que é original. (assinatura </a:t>
            </a:r>
          </a:p>
          <a:p>
            <a:r>
              <a:rPr lang="pt-BR" dirty="0">
                <a:latin typeface="Arial Rounded MT Bold" pitchFamily="34" charset="0"/>
              </a:rPr>
              <a:t>digital, código eletrônico, criptografia).</a:t>
            </a: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4869161"/>
            <a:ext cx="3448050" cy="1323975"/>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580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Ativo de Informação.</a:t>
            </a:r>
          </a:p>
          <a:p>
            <a:endParaRPr lang="pt-BR" dirty="0">
              <a:latin typeface="Arial Rounded MT Bold" pitchFamily="34" charset="0"/>
            </a:endParaRPr>
          </a:p>
        </p:txBody>
      </p:sp>
      <p:sp>
        <p:nvSpPr>
          <p:cNvPr id="4" name="CaixaDeTexto 3"/>
          <p:cNvSpPr txBox="1"/>
          <p:nvPr/>
        </p:nvSpPr>
        <p:spPr>
          <a:xfrm>
            <a:off x="2279576" y="3284984"/>
            <a:ext cx="7776864" cy="923330"/>
          </a:xfrm>
          <a:prstGeom prst="rect">
            <a:avLst/>
          </a:prstGeom>
          <a:noFill/>
        </p:spPr>
        <p:txBody>
          <a:bodyPr wrap="square" rtlCol="0">
            <a:spAutoFit/>
          </a:bodyPr>
          <a:lstStyle/>
          <a:p>
            <a:r>
              <a:rPr lang="pt-BR" dirty="0">
                <a:latin typeface="Arial Rounded MT Bold" pitchFamily="34" charset="0"/>
              </a:rPr>
              <a:t>A informação é elemento essencial para todos os processos de negócio da organização,  portanto é qualquer coisa que tenha valor para a organização.</a:t>
            </a:r>
          </a:p>
        </p:txBody>
      </p:sp>
      <p:graphicFrame>
        <p:nvGraphicFramePr>
          <p:cNvPr id="5" name="Diagrama 4"/>
          <p:cNvGraphicFramePr/>
          <p:nvPr/>
        </p:nvGraphicFramePr>
        <p:xfrm>
          <a:off x="2663788" y="4148700"/>
          <a:ext cx="7008440" cy="270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3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196891" y="2166106"/>
            <a:ext cx="5436262" cy="2525788"/>
          </a:xfrm>
          <a:prstGeom prst="rect">
            <a:avLst/>
          </a:prstGeom>
        </p:spPr>
        <p:txBody>
          <a:bodyPr vert="horz" wrap="square" lIns="0" tIns="11526" rIns="0" bIns="0" rtlCol="0" anchor="ctr">
            <a:spAutoFit/>
          </a:bodyPr>
          <a:lstStyle/>
          <a:p>
            <a:pPr marL="11527" marR="4611" indent="246668">
              <a:lnSpc>
                <a:spcPct val="100000"/>
              </a:lnSpc>
              <a:spcBef>
                <a:spcPts val="91"/>
              </a:spcBef>
            </a:pPr>
            <a:r>
              <a:rPr lang="pt-BR" sz="5446" dirty="0"/>
              <a:t>ISO 27001 e Politica de informação</a:t>
            </a:r>
            <a:endParaRPr sz="544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Vulnerabilidade.</a:t>
            </a:r>
          </a:p>
          <a:p>
            <a:endParaRPr lang="pt-BR" dirty="0">
              <a:latin typeface="Arial Rounded MT Bold" pitchFamily="34" charset="0"/>
            </a:endParaRPr>
          </a:p>
        </p:txBody>
      </p:sp>
      <p:sp>
        <p:nvSpPr>
          <p:cNvPr id="4" name="CaixaDeTexto 3"/>
          <p:cNvSpPr txBox="1"/>
          <p:nvPr/>
        </p:nvSpPr>
        <p:spPr>
          <a:xfrm>
            <a:off x="2279576" y="3284985"/>
            <a:ext cx="7776864" cy="1200329"/>
          </a:xfrm>
          <a:prstGeom prst="rect">
            <a:avLst/>
          </a:prstGeom>
          <a:noFill/>
        </p:spPr>
        <p:txBody>
          <a:bodyPr wrap="square" rtlCol="0">
            <a:spAutoFit/>
          </a:bodyPr>
          <a:lstStyle/>
          <a:p>
            <a:r>
              <a:rPr lang="pt-BR" dirty="0">
                <a:latin typeface="Arial Rounded MT Bold" pitchFamily="34" charset="0"/>
              </a:rPr>
              <a:t>São fraquezas presentes nos ativos de informação, que podem causar, intencionalmente ou não, a quebra de um ou mais dos 4 </a:t>
            </a:r>
          </a:p>
          <a:p>
            <a:r>
              <a:rPr lang="pt-BR" dirty="0">
                <a:latin typeface="Arial Rounded MT Bold" pitchFamily="34" charset="0"/>
              </a:rPr>
              <a:t>principais princípios </a:t>
            </a:r>
          </a:p>
          <a:p>
            <a:r>
              <a:rPr lang="pt-BR" dirty="0">
                <a:latin typeface="Arial Rounded MT Bold" pitchFamily="34" charset="0"/>
              </a:rPr>
              <a:t>da informação: CIDA.</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84" y="4137323"/>
            <a:ext cx="4026024" cy="2194183"/>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57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Ameaça.</a:t>
            </a:r>
          </a:p>
          <a:p>
            <a:endParaRPr lang="pt-BR" dirty="0">
              <a:latin typeface="Arial Rounded MT Bold" pitchFamily="34" charset="0"/>
            </a:endParaRPr>
          </a:p>
        </p:txBody>
      </p:sp>
      <p:sp>
        <p:nvSpPr>
          <p:cNvPr id="4" name="CaixaDeTexto 3"/>
          <p:cNvSpPr txBox="1"/>
          <p:nvPr/>
        </p:nvSpPr>
        <p:spPr>
          <a:xfrm>
            <a:off x="2279576" y="3284984"/>
            <a:ext cx="7776864" cy="1477328"/>
          </a:xfrm>
          <a:prstGeom prst="rect">
            <a:avLst/>
          </a:prstGeom>
          <a:noFill/>
        </p:spPr>
        <p:txBody>
          <a:bodyPr wrap="square" rtlCol="0">
            <a:spAutoFit/>
          </a:bodyPr>
          <a:lstStyle/>
          <a:p>
            <a:r>
              <a:rPr lang="pt-BR" dirty="0">
                <a:latin typeface="Arial Rounded MT Bold" pitchFamily="34" charset="0"/>
              </a:rPr>
              <a:t>A ameaça é um agente externo ao ativo de informação,</a:t>
            </a:r>
          </a:p>
          <a:p>
            <a:r>
              <a:rPr lang="pt-BR" dirty="0">
                <a:latin typeface="Arial Rounded MT Bold" pitchFamily="34" charset="0"/>
              </a:rPr>
              <a:t>que aproveitando-se das vulnerabilidades deste ativo, poderá</a:t>
            </a:r>
          </a:p>
          <a:p>
            <a:r>
              <a:rPr lang="pt-BR" dirty="0">
                <a:latin typeface="Arial Rounded MT Bold" pitchFamily="34" charset="0"/>
              </a:rPr>
              <a:t>quebrar a  confidencialidade, integridade, </a:t>
            </a:r>
          </a:p>
          <a:p>
            <a:r>
              <a:rPr lang="pt-BR" dirty="0">
                <a:latin typeface="Arial Rounded MT Bold" pitchFamily="34" charset="0"/>
              </a:rPr>
              <a:t>disponibilidade e </a:t>
            </a:r>
          </a:p>
          <a:p>
            <a:r>
              <a:rPr lang="pt-BR" dirty="0">
                <a:latin typeface="Arial Rounded MT Bold" pitchFamily="34" charset="0"/>
              </a:rPr>
              <a:t>autenticidade da informação.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4270065"/>
            <a:ext cx="3166864" cy="2153933"/>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243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Probabilidade.</a:t>
            </a:r>
          </a:p>
          <a:p>
            <a:endParaRPr lang="pt-BR" dirty="0">
              <a:latin typeface="Arial Rounded MT Bold" pitchFamily="34" charset="0"/>
            </a:endParaRPr>
          </a:p>
        </p:txBody>
      </p:sp>
      <p:sp>
        <p:nvSpPr>
          <p:cNvPr id="4" name="CaixaDeTexto 3"/>
          <p:cNvSpPr txBox="1"/>
          <p:nvPr/>
        </p:nvSpPr>
        <p:spPr>
          <a:xfrm>
            <a:off x="2279576" y="3284985"/>
            <a:ext cx="7776864" cy="2585323"/>
          </a:xfrm>
          <a:prstGeom prst="rect">
            <a:avLst/>
          </a:prstGeom>
          <a:noFill/>
        </p:spPr>
        <p:txBody>
          <a:bodyPr wrap="square" rtlCol="0">
            <a:spAutoFit/>
          </a:bodyPr>
          <a:lstStyle/>
          <a:p>
            <a:r>
              <a:rPr lang="pt-BR" dirty="0">
                <a:latin typeface="Arial Rounded MT Bold" pitchFamily="34" charset="0"/>
              </a:rPr>
              <a:t>A probabilidade é a chance de uma</a:t>
            </a:r>
          </a:p>
          <a:p>
            <a:r>
              <a:rPr lang="pt-BR" dirty="0">
                <a:latin typeface="Arial Rounded MT Bold" pitchFamily="34" charset="0"/>
              </a:rPr>
              <a:t>falha de segurança ocorrer levando-se</a:t>
            </a:r>
          </a:p>
          <a:p>
            <a:r>
              <a:rPr lang="pt-BR" dirty="0">
                <a:latin typeface="Arial Rounded MT Bold" pitchFamily="34" charset="0"/>
              </a:rPr>
              <a:t>em conta o grau das vulnerabilidades </a:t>
            </a:r>
          </a:p>
          <a:p>
            <a:r>
              <a:rPr lang="pt-BR" dirty="0">
                <a:latin typeface="Arial Rounded MT Bold" pitchFamily="34" charset="0"/>
              </a:rPr>
              <a:t>presentes nos</a:t>
            </a:r>
          </a:p>
          <a:p>
            <a:r>
              <a:rPr lang="pt-BR" dirty="0">
                <a:latin typeface="Arial Rounded MT Bold" pitchFamily="34" charset="0"/>
              </a:rPr>
              <a:t>ativos que sustentam o</a:t>
            </a:r>
          </a:p>
          <a:p>
            <a:r>
              <a:rPr lang="pt-BR" dirty="0">
                <a:latin typeface="Arial Rounded MT Bold" pitchFamily="34" charset="0"/>
              </a:rPr>
              <a:t>negócio e o grau de </a:t>
            </a:r>
          </a:p>
          <a:p>
            <a:r>
              <a:rPr lang="pt-BR" dirty="0">
                <a:latin typeface="Arial Rounded MT Bold" pitchFamily="34" charset="0"/>
              </a:rPr>
              <a:t>ameaças que</a:t>
            </a:r>
          </a:p>
          <a:p>
            <a:r>
              <a:rPr lang="pt-BR" dirty="0">
                <a:latin typeface="Arial Rounded MT Bold" pitchFamily="34" charset="0"/>
              </a:rPr>
              <a:t>possam explorar estas</a:t>
            </a:r>
          </a:p>
          <a:p>
            <a:r>
              <a:rPr lang="pt-BR" dirty="0">
                <a:latin typeface="Arial Rounded MT Bold" pitchFamily="34" charset="0"/>
              </a:rPr>
              <a:t>vulnerabilidades.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640" y="2763799"/>
            <a:ext cx="4066361" cy="4066361"/>
          </a:xfrm>
          <a:prstGeom prst="rect">
            <a:avLst/>
          </a:prstGeom>
        </p:spPr>
      </p:pic>
    </p:spTree>
    <p:extLst>
      <p:ext uri="{BB962C8B-B14F-4D97-AF65-F5344CB8AC3E}">
        <p14:creationId xmlns:p14="http://schemas.microsoft.com/office/powerpoint/2010/main" val="266981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Impacto.</a:t>
            </a:r>
          </a:p>
          <a:p>
            <a:endParaRPr lang="pt-BR" dirty="0">
              <a:latin typeface="Arial Rounded MT Bold" pitchFamily="34" charset="0"/>
            </a:endParaRPr>
          </a:p>
        </p:txBody>
      </p:sp>
      <p:sp>
        <p:nvSpPr>
          <p:cNvPr id="4" name="CaixaDeTexto 3"/>
          <p:cNvSpPr txBox="1"/>
          <p:nvPr/>
        </p:nvSpPr>
        <p:spPr>
          <a:xfrm>
            <a:off x="2279576" y="3284985"/>
            <a:ext cx="7776864" cy="1200329"/>
          </a:xfrm>
          <a:prstGeom prst="rect">
            <a:avLst/>
          </a:prstGeom>
          <a:noFill/>
        </p:spPr>
        <p:txBody>
          <a:bodyPr wrap="square" rtlCol="0">
            <a:spAutoFit/>
          </a:bodyPr>
          <a:lstStyle/>
          <a:p>
            <a:r>
              <a:rPr lang="pt-BR" dirty="0">
                <a:latin typeface="Arial Rounded MT Bold" pitchFamily="34" charset="0"/>
              </a:rPr>
              <a:t>O impacto de um incidente são as</a:t>
            </a:r>
          </a:p>
          <a:p>
            <a:r>
              <a:rPr lang="pt-BR" dirty="0">
                <a:latin typeface="Arial Rounded MT Bold" pitchFamily="34" charset="0"/>
              </a:rPr>
              <a:t>potenciais consequências que este</a:t>
            </a:r>
          </a:p>
          <a:p>
            <a:r>
              <a:rPr lang="pt-BR" dirty="0">
                <a:latin typeface="Arial Rounded MT Bold" pitchFamily="34" charset="0"/>
              </a:rPr>
              <a:t>incidente possa causar ao negócio</a:t>
            </a:r>
          </a:p>
          <a:p>
            <a:r>
              <a:rPr lang="pt-BR" dirty="0">
                <a:latin typeface="Arial Rounded MT Bold" pitchFamily="34" charset="0"/>
              </a:rPr>
              <a:t>da organização.</a:t>
            </a:r>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6619" r="10670"/>
          <a:stretch/>
        </p:blipFill>
        <p:spPr>
          <a:xfrm>
            <a:off x="6473312" y="2855570"/>
            <a:ext cx="3599240" cy="3259486"/>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07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Risco.</a:t>
            </a:r>
          </a:p>
          <a:p>
            <a:endParaRPr lang="pt-BR" dirty="0">
              <a:latin typeface="Arial Rounded MT Bold" pitchFamily="34" charset="0"/>
            </a:endParaRPr>
          </a:p>
        </p:txBody>
      </p:sp>
      <p:sp>
        <p:nvSpPr>
          <p:cNvPr id="4" name="CaixaDeTexto 3"/>
          <p:cNvSpPr txBox="1"/>
          <p:nvPr/>
        </p:nvSpPr>
        <p:spPr>
          <a:xfrm>
            <a:off x="2279576" y="3284984"/>
            <a:ext cx="7776864" cy="923330"/>
          </a:xfrm>
          <a:prstGeom prst="rect">
            <a:avLst/>
          </a:prstGeom>
          <a:noFill/>
        </p:spPr>
        <p:txBody>
          <a:bodyPr wrap="square" rtlCol="0">
            <a:spAutoFit/>
          </a:bodyPr>
          <a:lstStyle/>
          <a:p>
            <a:r>
              <a:rPr lang="pt-BR" dirty="0">
                <a:latin typeface="Arial Rounded MT Bold" pitchFamily="34" charset="0"/>
              </a:rPr>
              <a:t>O risco é a relação entre a probabilidade e o impacto. É a base para a identificação dos pontos que demandam por investimentos em</a:t>
            </a:r>
          </a:p>
          <a:p>
            <a:r>
              <a:rPr lang="pt-BR" dirty="0">
                <a:latin typeface="Arial Rounded MT Bold" pitchFamily="34" charset="0"/>
              </a:rPr>
              <a:t>Segurança da Informação.</a:t>
            </a:r>
          </a:p>
        </p:txBody>
      </p:sp>
      <p:sp>
        <p:nvSpPr>
          <p:cNvPr id="5" name="Retângulo 4"/>
          <p:cNvSpPr/>
          <p:nvPr/>
        </p:nvSpPr>
        <p:spPr>
          <a:xfrm>
            <a:off x="2423592" y="4725144"/>
            <a:ext cx="7344816" cy="720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latin typeface="Arial Rounded MT Bold" pitchFamily="34" charset="0"/>
              </a:rPr>
              <a:t>RISCO = IMPACTO * PROBABILIDADE</a:t>
            </a:r>
          </a:p>
        </p:txBody>
      </p:sp>
    </p:spTree>
    <p:extLst>
      <p:ext uri="{BB962C8B-B14F-4D97-AF65-F5344CB8AC3E}">
        <p14:creationId xmlns:p14="http://schemas.microsoft.com/office/powerpoint/2010/main" val="22820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Incidente.</a:t>
            </a:r>
          </a:p>
          <a:p>
            <a:endParaRPr lang="pt-BR" dirty="0">
              <a:latin typeface="Arial Rounded MT Bold" pitchFamily="34" charset="0"/>
            </a:endParaRPr>
          </a:p>
        </p:txBody>
      </p:sp>
      <p:sp>
        <p:nvSpPr>
          <p:cNvPr id="4" name="CaixaDeTexto 3"/>
          <p:cNvSpPr txBox="1"/>
          <p:nvPr/>
        </p:nvSpPr>
        <p:spPr>
          <a:xfrm>
            <a:off x="2279576" y="3284985"/>
            <a:ext cx="7776864" cy="2031325"/>
          </a:xfrm>
          <a:prstGeom prst="rect">
            <a:avLst/>
          </a:prstGeom>
          <a:noFill/>
        </p:spPr>
        <p:txBody>
          <a:bodyPr wrap="square" rtlCol="0">
            <a:spAutoFit/>
          </a:bodyPr>
          <a:lstStyle/>
          <a:p>
            <a:r>
              <a:rPr lang="pt-BR" dirty="0">
                <a:latin typeface="Arial Rounded MT Bold" pitchFamily="34" charset="0"/>
              </a:rPr>
              <a:t>Quando uma ameaça explora  vulnerabilidades de um </a:t>
            </a:r>
          </a:p>
          <a:p>
            <a:r>
              <a:rPr lang="pt-BR" dirty="0">
                <a:latin typeface="Arial Rounded MT Bold" pitchFamily="34" charset="0"/>
              </a:rPr>
              <a:t>ativo de informação,  violando uma de suas </a:t>
            </a:r>
          </a:p>
          <a:p>
            <a:r>
              <a:rPr lang="pt-BR" dirty="0">
                <a:latin typeface="Arial Rounded MT Bold" pitchFamily="34" charset="0"/>
              </a:rPr>
              <a:t>características de segurança (CIDA), temos o incidente de</a:t>
            </a:r>
          </a:p>
          <a:p>
            <a:r>
              <a:rPr lang="pt-BR" dirty="0">
                <a:latin typeface="Arial Rounded MT Bold" pitchFamily="34" charset="0"/>
              </a:rPr>
              <a:t>segurança da informação. </a:t>
            </a:r>
          </a:p>
          <a:p>
            <a:r>
              <a:rPr lang="pt-BR" dirty="0">
                <a:latin typeface="Arial Rounded MT Bold" pitchFamily="34" charset="0"/>
              </a:rPr>
              <a:t>Este incidente tem uma chance de acontecer, </a:t>
            </a:r>
          </a:p>
          <a:p>
            <a:r>
              <a:rPr lang="pt-BR" dirty="0">
                <a:latin typeface="Arial Rounded MT Bold" pitchFamily="34" charset="0"/>
              </a:rPr>
              <a:t>e se acontecer </a:t>
            </a:r>
          </a:p>
          <a:p>
            <a:r>
              <a:rPr lang="pt-BR" dirty="0">
                <a:latin typeface="Arial Rounded MT Bold" pitchFamily="34" charset="0"/>
              </a:rPr>
              <a:t>gera um impacto ou prejuízo.</a:t>
            </a:r>
          </a:p>
        </p:txBody>
      </p:sp>
      <p:pic>
        <p:nvPicPr>
          <p:cNvPr id="57" name="Imagem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21397" y="4185835"/>
            <a:ext cx="2201461" cy="2201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1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7"/>
            <a:ext cx="7632848" cy="954107"/>
          </a:xfrm>
          <a:prstGeom prst="rect">
            <a:avLst/>
          </a:prstGeom>
          <a:noFill/>
        </p:spPr>
        <p:txBody>
          <a:bodyPr wrap="square" rtlCol="0">
            <a:spAutoFit/>
          </a:bodyPr>
          <a:lstStyle/>
          <a:p>
            <a:r>
              <a:rPr lang="pt-BR" sz="2000" dirty="0">
                <a:latin typeface="Arial Rounded MT Bold" pitchFamily="34" charset="0"/>
              </a:rPr>
              <a:t>-Visão Sistêmica:</a:t>
            </a:r>
          </a:p>
          <a:p>
            <a:endParaRPr lang="pt-BR" dirty="0">
              <a:latin typeface="Arial Rounded MT Bold" pitchFamily="34" charset="0"/>
            </a:endParaRPr>
          </a:p>
          <a:p>
            <a:endParaRPr lang="pt-BR" dirty="0">
              <a:latin typeface="Arial Rounded MT Bold" pitchFamily="34" charset="0"/>
            </a:endParaRPr>
          </a:p>
        </p:txBody>
      </p:sp>
      <p:sp>
        <p:nvSpPr>
          <p:cNvPr id="6" name="Retângulo 5"/>
          <p:cNvSpPr/>
          <p:nvPr/>
        </p:nvSpPr>
        <p:spPr>
          <a:xfrm>
            <a:off x="2279576" y="2636912"/>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ativos</a:t>
            </a:r>
          </a:p>
        </p:txBody>
      </p:sp>
      <p:sp>
        <p:nvSpPr>
          <p:cNvPr id="8" name="Retângulo 7"/>
          <p:cNvSpPr/>
          <p:nvPr/>
        </p:nvSpPr>
        <p:spPr>
          <a:xfrm>
            <a:off x="2279576" y="3429000"/>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valor</a:t>
            </a:r>
          </a:p>
        </p:txBody>
      </p:sp>
      <p:sp>
        <p:nvSpPr>
          <p:cNvPr id="9" name="Retângulo 8"/>
          <p:cNvSpPr/>
          <p:nvPr/>
        </p:nvSpPr>
        <p:spPr>
          <a:xfrm>
            <a:off x="2279576" y="4221088"/>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vulneráveis</a:t>
            </a:r>
          </a:p>
        </p:txBody>
      </p:sp>
      <p:sp>
        <p:nvSpPr>
          <p:cNvPr id="10" name="Retângulo 9"/>
          <p:cNvSpPr/>
          <p:nvPr/>
        </p:nvSpPr>
        <p:spPr>
          <a:xfrm>
            <a:off x="2279576" y="4941168"/>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ameaças</a:t>
            </a:r>
          </a:p>
        </p:txBody>
      </p:sp>
      <p:sp>
        <p:nvSpPr>
          <p:cNvPr id="11" name="Retângulo 10"/>
          <p:cNvSpPr/>
          <p:nvPr/>
        </p:nvSpPr>
        <p:spPr>
          <a:xfrm>
            <a:off x="2279576" y="5733256"/>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riscos</a:t>
            </a:r>
          </a:p>
        </p:txBody>
      </p:sp>
      <p:sp>
        <p:nvSpPr>
          <p:cNvPr id="12" name="Retângulo 11"/>
          <p:cNvSpPr/>
          <p:nvPr/>
        </p:nvSpPr>
        <p:spPr>
          <a:xfrm>
            <a:off x="6600056" y="2888940"/>
            <a:ext cx="2664296" cy="75608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600" dirty="0">
                <a:latin typeface="Arial Rounded MT Bold" pitchFamily="34" charset="0"/>
              </a:rPr>
              <a:t>IMPACTO POTENCIAL DO</a:t>
            </a:r>
          </a:p>
          <a:p>
            <a:pPr algn="ctr"/>
            <a:r>
              <a:rPr lang="pt-BR" sz="1600" dirty="0">
                <a:latin typeface="Arial Rounded MT Bold" pitchFamily="34" charset="0"/>
              </a:rPr>
              <a:t>NEGÓCIO</a:t>
            </a:r>
          </a:p>
        </p:txBody>
      </p:sp>
      <p:sp>
        <p:nvSpPr>
          <p:cNvPr id="13" name="Retângulo 12"/>
          <p:cNvSpPr/>
          <p:nvPr/>
        </p:nvSpPr>
        <p:spPr>
          <a:xfrm>
            <a:off x="6582439" y="4581128"/>
            <a:ext cx="2664296"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Requisitos de segurança</a:t>
            </a:r>
          </a:p>
        </p:txBody>
      </p:sp>
      <p:sp>
        <p:nvSpPr>
          <p:cNvPr id="14" name="Retângulo 13"/>
          <p:cNvSpPr/>
          <p:nvPr/>
        </p:nvSpPr>
        <p:spPr>
          <a:xfrm>
            <a:off x="6600056" y="5589240"/>
            <a:ext cx="2664296"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Controles</a:t>
            </a:r>
          </a:p>
        </p:txBody>
      </p:sp>
      <p:sp>
        <p:nvSpPr>
          <p:cNvPr id="7" name="Seta para baixo 6"/>
          <p:cNvSpPr/>
          <p:nvPr/>
        </p:nvSpPr>
        <p:spPr>
          <a:xfrm>
            <a:off x="3807607" y="3140968"/>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Seta para baixo 16"/>
          <p:cNvSpPr/>
          <p:nvPr/>
        </p:nvSpPr>
        <p:spPr>
          <a:xfrm>
            <a:off x="7788188" y="5085184"/>
            <a:ext cx="28803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Seta para baixo 17"/>
          <p:cNvSpPr/>
          <p:nvPr/>
        </p:nvSpPr>
        <p:spPr>
          <a:xfrm>
            <a:off x="2495600" y="5395802"/>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Seta para baixo 18"/>
          <p:cNvSpPr/>
          <p:nvPr/>
        </p:nvSpPr>
        <p:spPr>
          <a:xfrm>
            <a:off x="3807607" y="4617132"/>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Seta para baixo 19"/>
          <p:cNvSpPr/>
          <p:nvPr/>
        </p:nvSpPr>
        <p:spPr>
          <a:xfrm>
            <a:off x="2495600" y="3900336"/>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4" name="Conector de seta reta 23"/>
          <p:cNvCxnSpPr/>
          <p:nvPr/>
        </p:nvCxnSpPr>
        <p:spPr>
          <a:xfrm>
            <a:off x="4416174" y="6014107"/>
            <a:ext cx="1512168" cy="0"/>
          </a:xfrm>
          <a:prstGeom prst="straightConnector1">
            <a:avLst/>
          </a:prstGeom>
          <a:ln w="38100">
            <a:solidFill>
              <a:srgbClr val="FF000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31" name="Seta para baixo 30"/>
          <p:cNvSpPr/>
          <p:nvPr/>
        </p:nvSpPr>
        <p:spPr>
          <a:xfrm>
            <a:off x="7788188" y="3753036"/>
            <a:ext cx="288032"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2" name="Conector de seta reta 31"/>
          <p:cNvCxnSpPr/>
          <p:nvPr/>
        </p:nvCxnSpPr>
        <p:spPr>
          <a:xfrm>
            <a:off x="6312024" y="2276872"/>
            <a:ext cx="1512168" cy="0"/>
          </a:xfrm>
          <a:prstGeom prst="straightConnector1">
            <a:avLst/>
          </a:prstGeom>
          <a:ln w="38100">
            <a:solidFill>
              <a:srgbClr val="FF000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5928343" y="2276872"/>
            <a:ext cx="311675" cy="38164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7788188" y="2253641"/>
            <a:ext cx="108012" cy="504056"/>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9" name="CaixaDeTexto 38"/>
          <p:cNvSpPr txBox="1"/>
          <p:nvPr/>
        </p:nvSpPr>
        <p:spPr>
          <a:xfrm>
            <a:off x="4295800" y="3090446"/>
            <a:ext cx="864096" cy="338554"/>
          </a:xfrm>
          <a:prstGeom prst="rect">
            <a:avLst/>
          </a:prstGeom>
          <a:noFill/>
        </p:spPr>
        <p:txBody>
          <a:bodyPr wrap="square" rtlCol="0">
            <a:spAutoFit/>
          </a:bodyPr>
          <a:lstStyle/>
          <a:p>
            <a:r>
              <a:rPr lang="pt-BR" sz="1600" dirty="0">
                <a:latin typeface="Arial Rounded MT Bold" pitchFamily="34" charset="0"/>
              </a:rPr>
              <a:t>tem</a:t>
            </a:r>
          </a:p>
        </p:txBody>
      </p:sp>
      <p:sp>
        <p:nvSpPr>
          <p:cNvPr id="40" name="CaixaDeTexto 39"/>
          <p:cNvSpPr txBox="1"/>
          <p:nvPr/>
        </p:nvSpPr>
        <p:spPr>
          <a:xfrm>
            <a:off x="4295801" y="3787969"/>
            <a:ext cx="1508667" cy="584775"/>
          </a:xfrm>
          <a:prstGeom prst="rect">
            <a:avLst/>
          </a:prstGeom>
          <a:noFill/>
        </p:spPr>
        <p:txBody>
          <a:bodyPr wrap="square" rtlCol="0">
            <a:spAutoFit/>
          </a:bodyPr>
          <a:lstStyle/>
          <a:p>
            <a:r>
              <a:rPr lang="pt-BR" sz="1600" dirty="0">
                <a:latin typeface="Arial Rounded MT Bold" pitchFamily="34" charset="0"/>
              </a:rPr>
              <a:t>por ter valor são</a:t>
            </a:r>
          </a:p>
        </p:txBody>
      </p:sp>
      <p:sp>
        <p:nvSpPr>
          <p:cNvPr id="41" name="CaixaDeTexto 40"/>
          <p:cNvSpPr txBox="1"/>
          <p:nvPr/>
        </p:nvSpPr>
        <p:spPr>
          <a:xfrm>
            <a:off x="4295801" y="4480842"/>
            <a:ext cx="1676325" cy="830997"/>
          </a:xfrm>
          <a:prstGeom prst="rect">
            <a:avLst/>
          </a:prstGeom>
          <a:noFill/>
        </p:spPr>
        <p:txBody>
          <a:bodyPr wrap="square" rtlCol="0">
            <a:spAutoFit/>
          </a:bodyPr>
          <a:lstStyle/>
          <a:p>
            <a:r>
              <a:rPr lang="pt-BR" sz="1600" dirty="0">
                <a:latin typeface="Arial Rounded MT Bold" pitchFamily="34" charset="0"/>
              </a:rPr>
              <a:t>e por isso</a:t>
            </a:r>
          </a:p>
          <a:p>
            <a:r>
              <a:rPr lang="pt-BR" sz="1600" dirty="0">
                <a:latin typeface="Arial Rounded MT Bold" pitchFamily="34" charset="0"/>
              </a:rPr>
              <a:t>podem ser atacados por</a:t>
            </a:r>
          </a:p>
        </p:txBody>
      </p:sp>
      <p:sp>
        <p:nvSpPr>
          <p:cNvPr id="43" name="CaixaDeTexto 42"/>
          <p:cNvSpPr txBox="1"/>
          <p:nvPr/>
        </p:nvSpPr>
        <p:spPr>
          <a:xfrm>
            <a:off x="4295801" y="5445224"/>
            <a:ext cx="1388293" cy="338554"/>
          </a:xfrm>
          <a:prstGeom prst="rect">
            <a:avLst/>
          </a:prstGeom>
          <a:noFill/>
        </p:spPr>
        <p:txBody>
          <a:bodyPr wrap="square" rtlCol="0">
            <a:spAutoFit/>
          </a:bodyPr>
          <a:lstStyle/>
          <a:p>
            <a:r>
              <a:rPr lang="pt-BR" sz="1600" dirty="0">
                <a:latin typeface="Arial Rounded MT Bold" pitchFamily="34" charset="0"/>
              </a:rPr>
              <a:t>e correm</a:t>
            </a:r>
          </a:p>
        </p:txBody>
      </p:sp>
      <p:sp>
        <p:nvSpPr>
          <p:cNvPr id="44" name="CaixaDeTexto 43"/>
          <p:cNvSpPr txBox="1"/>
          <p:nvPr/>
        </p:nvSpPr>
        <p:spPr>
          <a:xfrm>
            <a:off x="4441955" y="6237312"/>
            <a:ext cx="2484276" cy="338554"/>
          </a:xfrm>
          <a:prstGeom prst="rect">
            <a:avLst/>
          </a:prstGeom>
          <a:noFill/>
        </p:spPr>
        <p:txBody>
          <a:bodyPr wrap="square" rtlCol="0">
            <a:spAutoFit/>
          </a:bodyPr>
          <a:lstStyle/>
          <a:p>
            <a:r>
              <a:rPr lang="pt-BR" sz="1600" dirty="0">
                <a:latin typeface="Arial Rounded MT Bold" pitchFamily="34" charset="0"/>
              </a:rPr>
              <a:t>podendo provocar</a:t>
            </a:r>
          </a:p>
        </p:txBody>
      </p:sp>
      <p:sp>
        <p:nvSpPr>
          <p:cNvPr id="45" name="CaixaDeTexto 44"/>
          <p:cNvSpPr txBox="1"/>
          <p:nvPr/>
        </p:nvSpPr>
        <p:spPr>
          <a:xfrm>
            <a:off x="8544272" y="3697578"/>
            <a:ext cx="1728192" cy="830997"/>
          </a:xfrm>
          <a:prstGeom prst="rect">
            <a:avLst/>
          </a:prstGeom>
          <a:noFill/>
        </p:spPr>
        <p:txBody>
          <a:bodyPr wrap="square" rtlCol="0">
            <a:spAutoFit/>
          </a:bodyPr>
          <a:lstStyle/>
          <a:p>
            <a:r>
              <a:rPr lang="pt-BR" sz="1600" dirty="0">
                <a:latin typeface="Arial Rounded MT Bold" pitchFamily="34" charset="0"/>
              </a:rPr>
              <a:t>portanto é necessário que se defina</a:t>
            </a:r>
          </a:p>
        </p:txBody>
      </p:sp>
      <p:sp>
        <p:nvSpPr>
          <p:cNvPr id="46" name="CaixaDeTexto 45"/>
          <p:cNvSpPr txBox="1"/>
          <p:nvPr/>
        </p:nvSpPr>
        <p:spPr>
          <a:xfrm>
            <a:off x="9179485" y="5174083"/>
            <a:ext cx="322524" cy="369332"/>
          </a:xfrm>
          <a:prstGeom prst="rect">
            <a:avLst/>
          </a:prstGeom>
          <a:noFill/>
        </p:spPr>
        <p:txBody>
          <a:bodyPr wrap="none" rtlCol="0">
            <a:spAutoFit/>
          </a:bodyPr>
          <a:lstStyle/>
          <a:p>
            <a:r>
              <a:rPr lang="pt-BR" dirty="0">
                <a:latin typeface="Arial Rounded MT Bold" pitchFamily="34" charset="0"/>
              </a:rPr>
              <a:t>e</a:t>
            </a:r>
          </a:p>
        </p:txBody>
      </p:sp>
    </p:spTree>
    <p:extLst>
      <p:ext uri="{BB962C8B-B14F-4D97-AF65-F5344CB8AC3E}">
        <p14:creationId xmlns:p14="http://schemas.microsoft.com/office/powerpoint/2010/main" val="50552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3D2E-7432-1B15-3DF9-EE8E3E2C897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BE93023-3559-2678-5811-8F9897B704E2}"/>
              </a:ext>
            </a:extLst>
          </p:cNvPr>
          <p:cNvSpPr txBox="1"/>
          <p:nvPr/>
        </p:nvSpPr>
        <p:spPr>
          <a:xfrm>
            <a:off x="3030347" y="3347816"/>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Análise de Risco</a:t>
            </a:r>
            <a:endParaRPr lang="pt-BR" dirty="0">
              <a:latin typeface="Arial Rounded MT Bold" pitchFamily="34" charset="0"/>
            </a:endParaRPr>
          </a:p>
        </p:txBody>
      </p:sp>
    </p:spTree>
    <p:extLst>
      <p:ext uri="{BB962C8B-B14F-4D97-AF65-F5344CB8AC3E}">
        <p14:creationId xmlns:p14="http://schemas.microsoft.com/office/powerpoint/2010/main" val="390577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Introdução</a:t>
            </a:r>
          </a:p>
        </p:txBody>
      </p:sp>
      <p:sp>
        <p:nvSpPr>
          <p:cNvPr id="3" name="Content Placeholder 2"/>
          <p:cNvSpPr>
            <a:spLocks noGrp="1"/>
          </p:cNvSpPr>
          <p:nvPr>
            <p:ph idx="1"/>
          </p:nvPr>
        </p:nvSpPr>
        <p:spPr/>
        <p:txBody>
          <a:bodyPr/>
          <a:lstStyle/>
          <a:p>
            <a:r>
              <a:t>A informação é um ativo crítico</a:t>
            </a:r>
          </a:p>
          <a:p>
            <a:r>
              <a:t>Ameaças cibernéticas em crescimento</a:t>
            </a:r>
          </a:p>
          <a:p>
            <a:r>
              <a:t>Necessidade de gestão de riscos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Conceitos Básicos</a:t>
            </a:r>
          </a:p>
        </p:txBody>
      </p:sp>
      <p:sp>
        <p:nvSpPr>
          <p:cNvPr id="3" name="Content Placeholder 2"/>
          <p:cNvSpPr>
            <a:spLocks noGrp="1"/>
          </p:cNvSpPr>
          <p:nvPr>
            <p:ph idx="1"/>
          </p:nvPr>
        </p:nvSpPr>
        <p:spPr/>
        <p:txBody>
          <a:bodyPr/>
          <a:lstStyle/>
          <a:p>
            <a:r>
              <a:rPr dirty="0" err="1"/>
              <a:t>Ativo</a:t>
            </a:r>
            <a:r>
              <a:rPr dirty="0"/>
              <a:t>, </a:t>
            </a:r>
            <a:r>
              <a:rPr dirty="0" err="1"/>
              <a:t>Ameaça</a:t>
            </a:r>
            <a:r>
              <a:rPr dirty="0"/>
              <a:t>, </a:t>
            </a:r>
            <a:r>
              <a:rPr dirty="0" err="1"/>
              <a:t>Vulnerabilidade</a:t>
            </a:r>
            <a:endParaRPr dirty="0"/>
          </a:p>
          <a:p>
            <a:r>
              <a:rPr dirty="0"/>
              <a:t>Impacto e </a:t>
            </a:r>
            <a:r>
              <a:rPr dirty="0" err="1"/>
              <a:t>Probabilidade</a:t>
            </a:r>
            <a:endParaRPr dirty="0"/>
          </a:p>
          <a:p>
            <a:r>
              <a:rPr dirty="0"/>
              <a:t>Risco = </a:t>
            </a:r>
            <a:r>
              <a:rPr dirty="0" err="1"/>
              <a:t>combinação</a:t>
            </a:r>
            <a:r>
              <a:rPr dirty="0"/>
              <a:t> </a:t>
            </a:r>
            <a:r>
              <a:rPr dirty="0" err="1"/>
              <a:t>desses</a:t>
            </a:r>
            <a:r>
              <a:rPr dirty="0"/>
              <a:t> </a:t>
            </a:r>
            <a:r>
              <a:rPr dirty="0" err="1"/>
              <a:t>fatores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23907" t="5584" r="21389" b="13040"/>
          <a:stretch/>
        </p:blipFill>
        <p:spPr>
          <a:xfrm>
            <a:off x="2082864" y="1396909"/>
            <a:ext cx="2933017" cy="3129370"/>
          </a:xfrm>
          <a:prstGeom prst="oc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tângulo 2"/>
          <p:cNvSpPr/>
          <p:nvPr/>
        </p:nvSpPr>
        <p:spPr>
          <a:xfrm>
            <a:off x="1910300" y="2453763"/>
            <a:ext cx="3249596" cy="1015663"/>
          </a:xfrm>
          <a:prstGeom prst="rect">
            <a:avLst/>
          </a:prstGeom>
          <a:noFill/>
        </p:spPr>
        <p:txBody>
          <a:bodyPr wrap="square" lIns="91440" tIns="45720" rIns="91440" bIns="45720">
            <a:spAutoFit/>
            <a:scene3d>
              <a:camera prst="obliqueTopRight"/>
              <a:lightRig rig="soft" dir="t">
                <a:rot lat="0" lon="0" rev="10800000"/>
              </a:lightRig>
            </a:scene3d>
            <a:sp3d>
              <a:bevelT w="27940" h="12700"/>
              <a:contourClr>
                <a:srgbClr val="DDDDDD"/>
              </a:contourClr>
            </a:sp3d>
          </a:bodyPr>
          <a:lstStyle/>
          <a:p>
            <a:pPr algn="ctr"/>
            <a:r>
              <a:rPr lang="pt-BR" sz="6000" b="1" spc="150" dirty="0">
                <a:ln w="11430"/>
                <a:solidFill>
                  <a:srgbClr val="F8F8F8"/>
                </a:solidFill>
                <a:effectLst>
                  <a:outerShdw blurRad="25400" algn="tl" rotWithShape="0">
                    <a:srgbClr val="000000">
                      <a:alpha val="43000"/>
                    </a:srgbClr>
                  </a:outerShdw>
                </a:effectLst>
              </a:rPr>
              <a:t>ISO</a:t>
            </a:r>
            <a:r>
              <a:rPr lang="pt-BR" sz="5400" b="1" spc="150" dirty="0">
                <a:ln w="11430"/>
                <a:solidFill>
                  <a:srgbClr val="F8F8F8"/>
                </a:solidFill>
                <a:effectLst>
                  <a:outerShdw blurRad="25400" algn="tl" rotWithShape="0">
                    <a:srgbClr val="000000">
                      <a:alpha val="43000"/>
                    </a:srgbClr>
                  </a:outerShdw>
                </a:effectLst>
              </a:rPr>
              <a:t> </a:t>
            </a:r>
          </a:p>
        </p:txBody>
      </p:sp>
      <p:sp>
        <p:nvSpPr>
          <p:cNvPr id="5" name="CaixaDeTexto 4"/>
          <p:cNvSpPr txBox="1"/>
          <p:nvPr/>
        </p:nvSpPr>
        <p:spPr>
          <a:xfrm>
            <a:off x="5386147" y="1628801"/>
            <a:ext cx="4824536" cy="2062103"/>
          </a:xfrm>
          <a:prstGeom prst="rect">
            <a:avLst/>
          </a:prstGeom>
          <a:noFill/>
        </p:spPr>
        <p:txBody>
          <a:bodyPr wrap="square" rtlCol="0">
            <a:spAutoFit/>
          </a:bodyPr>
          <a:lstStyle/>
          <a:p>
            <a:pPr algn="ctr"/>
            <a:endParaRPr lang="pt-BR" sz="3200" dirty="0">
              <a:latin typeface="Arial Rounded MT Bold" pitchFamily="34" charset="0"/>
            </a:endParaRPr>
          </a:p>
          <a:p>
            <a:pPr algn="ctr"/>
            <a:r>
              <a:rPr lang="pt-BR" sz="3200" dirty="0">
                <a:latin typeface="Arial Rounded MT Bold" pitchFamily="34" charset="0"/>
              </a:rPr>
              <a:t>INTERNATIONAL</a:t>
            </a:r>
          </a:p>
          <a:p>
            <a:pPr algn="ctr"/>
            <a:r>
              <a:rPr lang="pt-BR" sz="3200" dirty="0">
                <a:latin typeface="Arial Rounded MT Bold" pitchFamily="34" charset="0"/>
              </a:rPr>
              <a:t>ORGANIZATION FOR</a:t>
            </a:r>
          </a:p>
          <a:p>
            <a:pPr algn="ctr"/>
            <a:r>
              <a:rPr lang="pt-BR" sz="3200" dirty="0">
                <a:latin typeface="Arial Rounded MT Bold" pitchFamily="34" charset="0"/>
              </a:rPr>
              <a:t>STANDARDIZATION</a:t>
            </a:r>
          </a:p>
        </p:txBody>
      </p:sp>
      <p:sp>
        <p:nvSpPr>
          <p:cNvPr id="6" name="CaixaDeTexto 5"/>
          <p:cNvSpPr txBox="1"/>
          <p:nvPr/>
        </p:nvSpPr>
        <p:spPr>
          <a:xfrm>
            <a:off x="1982435" y="4721536"/>
            <a:ext cx="8064896" cy="1323439"/>
          </a:xfrm>
          <a:prstGeom prst="rect">
            <a:avLst/>
          </a:prstGeom>
          <a:noFill/>
        </p:spPr>
        <p:txBody>
          <a:bodyPr wrap="square" rtlCol="0">
            <a:spAutoFit/>
          </a:bodyPr>
          <a:lstStyle/>
          <a:p>
            <a:r>
              <a:rPr lang="pt-BR" sz="2000" dirty="0">
                <a:latin typeface="Arial Rounded MT Bold" pitchFamily="34" charset="0"/>
              </a:rPr>
              <a:t>SEDE: Genebra – Suíça.</a:t>
            </a:r>
          </a:p>
          <a:p>
            <a:r>
              <a:rPr lang="pt-BR" sz="2000" dirty="0">
                <a:latin typeface="Arial Rounded MT Bold" pitchFamily="34" charset="0"/>
              </a:rPr>
              <a:t>FUNDAÇÃO: 1946.</a:t>
            </a:r>
          </a:p>
          <a:p>
            <a:r>
              <a:rPr lang="pt-BR" sz="2000" dirty="0">
                <a:latin typeface="Arial Rounded MT Bold" pitchFamily="34" charset="0"/>
              </a:rPr>
              <a:t>PAÍSES INTEGRANTES: 161.</a:t>
            </a:r>
          </a:p>
          <a:p>
            <a:r>
              <a:rPr lang="pt-BR" sz="2000" dirty="0">
                <a:latin typeface="Arial Rounded MT Bold" pitchFamily="34" charset="0"/>
              </a:rPr>
              <a:t>BRASIL: ABNT – Associação Brasileira de Normas Técnicas.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192" y="767106"/>
            <a:ext cx="83089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1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Tratamento de Riscos</a:t>
            </a:r>
          </a:p>
        </p:txBody>
      </p:sp>
      <p:sp>
        <p:nvSpPr>
          <p:cNvPr id="3" name="Content Placeholder 2"/>
          <p:cNvSpPr>
            <a:spLocks noGrp="1"/>
          </p:cNvSpPr>
          <p:nvPr>
            <p:ph idx="1"/>
          </p:nvPr>
        </p:nvSpPr>
        <p:spPr/>
        <p:txBody>
          <a:bodyPr/>
          <a:lstStyle/>
          <a:p>
            <a:r>
              <a:t>Mitigar</a:t>
            </a:r>
          </a:p>
          <a:p>
            <a:r>
              <a:t>Transferir</a:t>
            </a:r>
          </a:p>
          <a:p>
            <a:r>
              <a:t>Aceitar</a:t>
            </a:r>
          </a:p>
          <a:p>
            <a:r>
              <a:t>Evitar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FC44-0CBA-AC92-FD5E-0CA562CAAB9B}"/>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D11A337A-C602-50C1-B48D-524C455C3F0B}"/>
              </a:ext>
            </a:extLst>
          </p:cNvPr>
          <p:cNvPicPr>
            <a:picLocks noChangeAspect="1"/>
          </p:cNvPicPr>
          <p:nvPr/>
        </p:nvPicPr>
        <p:blipFill>
          <a:blip r:embed="rId2"/>
          <a:srcRect t="34126"/>
          <a:stretch>
            <a:fillRect/>
          </a:stretch>
        </p:blipFill>
        <p:spPr>
          <a:xfrm>
            <a:off x="2323573" y="3099334"/>
            <a:ext cx="7544853" cy="1368035"/>
          </a:xfrm>
          <a:prstGeom prst="rect">
            <a:avLst/>
          </a:prstGeom>
        </p:spPr>
      </p:pic>
      <p:sp>
        <p:nvSpPr>
          <p:cNvPr id="5" name="CaixaDeTexto 4">
            <a:extLst>
              <a:ext uri="{FF2B5EF4-FFF2-40B4-BE49-F238E27FC236}">
                <a16:creationId xmlns:a16="http://schemas.microsoft.com/office/drawing/2014/main" id="{0162F4CC-DBFC-453F-2941-8C0E65200E18}"/>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Avaliação das Probabilidades</a:t>
            </a:r>
            <a:endParaRPr lang="pt-BR" dirty="0">
              <a:latin typeface="Arial Rounded MT Bold" pitchFamily="34" charset="0"/>
            </a:endParaRPr>
          </a:p>
        </p:txBody>
      </p:sp>
    </p:spTree>
    <p:extLst>
      <p:ext uri="{BB962C8B-B14F-4D97-AF65-F5344CB8AC3E}">
        <p14:creationId xmlns:p14="http://schemas.microsoft.com/office/powerpoint/2010/main" val="11352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AD9F-5BA7-DB9C-7763-9CDAE60AFFB2}"/>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54641682-9CFD-5FFC-2768-C4677D966F9C}"/>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Níveis de Impacto</a:t>
            </a:r>
            <a:endParaRPr lang="pt-BR" dirty="0">
              <a:latin typeface="Arial Rounded MT Bold" pitchFamily="34" charset="0"/>
            </a:endParaRPr>
          </a:p>
        </p:txBody>
      </p:sp>
      <p:pic>
        <p:nvPicPr>
          <p:cNvPr id="3" name="Imagem 2">
            <a:extLst>
              <a:ext uri="{FF2B5EF4-FFF2-40B4-BE49-F238E27FC236}">
                <a16:creationId xmlns:a16="http://schemas.microsoft.com/office/drawing/2014/main" id="{D2F27DBB-6AA6-3C49-5F81-A7D423C825EC}"/>
              </a:ext>
            </a:extLst>
          </p:cNvPr>
          <p:cNvPicPr>
            <a:picLocks noChangeAspect="1"/>
          </p:cNvPicPr>
          <p:nvPr/>
        </p:nvPicPr>
        <p:blipFill>
          <a:blip r:embed="rId2"/>
          <a:stretch>
            <a:fillRect/>
          </a:stretch>
        </p:blipFill>
        <p:spPr>
          <a:xfrm>
            <a:off x="1831376" y="2338235"/>
            <a:ext cx="7478169" cy="2181529"/>
          </a:xfrm>
          <a:prstGeom prst="rect">
            <a:avLst/>
          </a:prstGeom>
        </p:spPr>
      </p:pic>
    </p:spTree>
    <p:extLst>
      <p:ext uri="{BB962C8B-B14F-4D97-AF65-F5344CB8AC3E}">
        <p14:creationId xmlns:p14="http://schemas.microsoft.com/office/powerpoint/2010/main" val="292607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D4315-6B49-8FB8-A03A-A6B1C1C8B9CD}"/>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1CB33AF8-9965-0163-2AD8-E07274DD829B}"/>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Determinação dos Níveis de Risco</a:t>
            </a:r>
            <a:endParaRPr lang="pt-BR" dirty="0">
              <a:latin typeface="Arial Rounded MT Bold" pitchFamily="34" charset="0"/>
            </a:endParaRPr>
          </a:p>
        </p:txBody>
      </p:sp>
      <p:pic>
        <p:nvPicPr>
          <p:cNvPr id="3" name="Imagem 2">
            <a:extLst>
              <a:ext uri="{FF2B5EF4-FFF2-40B4-BE49-F238E27FC236}">
                <a16:creationId xmlns:a16="http://schemas.microsoft.com/office/drawing/2014/main" id="{3F51003A-5981-635B-7879-DED856B3D5A9}"/>
              </a:ext>
            </a:extLst>
          </p:cNvPr>
          <p:cNvPicPr>
            <a:picLocks noChangeAspect="1"/>
          </p:cNvPicPr>
          <p:nvPr/>
        </p:nvPicPr>
        <p:blipFill>
          <a:blip r:embed="rId2"/>
          <a:stretch>
            <a:fillRect/>
          </a:stretch>
        </p:blipFill>
        <p:spPr>
          <a:xfrm>
            <a:off x="2364184" y="3131364"/>
            <a:ext cx="7144747" cy="2924583"/>
          </a:xfrm>
          <a:prstGeom prst="rect">
            <a:avLst/>
          </a:prstGeom>
        </p:spPr>
      </p:pic>
      <p:sp>
        <p:nvSpPr>
          <p:cNvPr id="7" name="CaixaDeTexto 6">
            <a:extLst>
              <a:ext uri="{FF2B5EF4-FFF2-40B4-BE49-F238E27FC236}">
                <a16:creationId xmlns:a16="http://schemas.microsoft.com/office/drawing/2014/main" id="{032140DB-B4AC-8E11-FC58-124514A6B686}"/>
              </a:ext>
            </a:extLst>
          </p:cNvPr>
          <p:cNvSpPr txBox="1"/>
          <p:nvPr/>
        </p:nvSpPr>
        <p:spPr>
          <a:xfrm>
            <a:off x="2454618" y="1931035"/>
            <a:ext cx="8627910" cy="923330"/>
          </a:xfrm>
          <a:prstGeom prst="rect">
            <a:avLst/>
          </a:prstGeom>
          <a:noFill/>
        </p:spPr>
        <p:txBody>
          <a:bodyPr wrap="square">
            <a:spAutoFit/>
          </a:bodyPr>
          <a:lstStyle/>
          <a:p>
            <a:r>
              <a:rPr lang="pt-BR" dirty="0"/>
              <a:t> nível de risco (NR) das ameaças será estimado a partir</a:t>
            </a:r>
          </a:p>
          <a:p>
            <a:r>
              <a:rPr lang="pt-BR" dirty="0"/>
              <a:t>da combinação do nível de impacto (NI) e o nível de probabilidade (NP) da</a:t>
            </a:r>
          </a:p>
          <a:p>
            <a:r>
              <a:rPr lang="pt-BR" dirty="0"/>
              <a:t>ameaça</a:t>
            </a:r>
          </a:p>
        </p:txBody>
      </p:sp>
    </p:spTree>
    <p:extLst>
      <p:ext uri="{BB962C8B-B14F-4D97-AF65-F5344CB8AC3E}">
        <p14:creationId xmlns:p14="http://schemas.microsoft.com/office/powerpoint/2010/main" val="388061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2E90-9256-7E54-B058-3445B1A7DA28}"/>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19930B99-D459-39A3-274D-C5586A19B917}"/>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Determinação dos Tipos de Ameaça</a:t>
            </a:r>
            <a:endParaRPr lang="pt-BR" dirty="0">
              <a:latin typeface="Arial Rounded MT Bold" pitchFamily="34" charset="0"/>
            </a:endParaRPr>
          </a:p>
        </p:txBody>
      </p:sp>
      <p:pic>
        <p:nvPicPr>
          <p:cNvPr id="4" name="Imagem 3">
            <a:extLst>
              <a:ext uri="{FF2B5EF4-FFF2-40B4-BE49-F238E27FC236}">
                <a16:creationId xmlns:a16="http://schemas.microsoft.com/office/drawing/2014/main" id="{2E321EA2-B5DA-6785-5014-AAAE7DA10E01}"/>
              </a:ext>
            </a:extLst>
          </p:cNvPr>
          <p:cNvPicPr>
            <a:picLocks noChangeAspect="1"/>
          </p:cNvPicPr>
          <p:nvPr/>
        </p:nvPicPr>
        <p:blipFill>
          <a:blip r:embed="rId2"/>
          <a:stretch>
            <a:fillRect/>
          </a:stretch>
        </p:blipFill>
        <p:spPr>
          <a:xfrm>
            <a:off x="2553623" y="2362576"/>
            <a:ext cx="5877745" cy="2791215"/>
          </a:xfrm>
          <a:prstGeom prst="rect">
            <a:avLst/>
          </a:prstGeom>
        </p:spPr>
      </p:pic>
    </p:spTree>
    <p:extLst>
      <p:ext uri="{BB962C8B-B14F-4D97-AF65-F5344CB8AC3E}">
        <p14:creationId xmlns:p14="http://schemas.microsoft.com/office/powerpoint/2010/main" val="279397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AB59-23CD-783F-D236-D6E0E3D71A44}"/>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6199F309-5470-DA8F-D2F0-B28D65FF886B}"/>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Identificação dos Ativos (Exemplo)</a:t>
            </a:r>
            <a:endParaRPr lang="pt-BR" dirty="0">
              <a:latin typeface="Arial Rounded MT Bold" pitchFamily="34" charset="0"/>
            </a:endParaRPr>
          </a:p>
        </p:txBody>
      </p:sp>
      <p:pic>
        <p:nvPicPr>
          <p:cNvPr id="3" name="Imagem 2">
            <a:extLst>
              <a:ext uri="{FF2B5EF4-FFF2-40B4-BE49-F238E27FC236}">
                <a16:creationId xmlns:a16="http://schemas.microsoft.com/office/drawing/2014/main" id="{92D89AA0-7F3B-19B9-5774-7D4CC67B1AD7}"/>
              </a:ext>
            </a:extLst>
          </p:cNvPr>
          <p:cNvPicPr>
            <a:picLocks noChangeAspect="1"/>
          </p:cNvPicPr>
          <p:nvPr/>
        </p:nvPicPr>
        <p:blipFill>
          <a:blip r:embed="rId2"/>
          <a:srcRect t="60913" b="-60913"/>
          <a:stretch>
            <a:fillRect/>
          </a:stretch>
        </p:blipFill>
        <p:spPr>
          <a:xfrm>
            <a:off x="2547064" y="2608446"/>
            <a:ext cx="6613383" cy="6858000"/>
          </a:xfrm>
          <a:prstGeom prst="rect">
            <a:avLst/>
          </a:prstGeom>
        </p:spPr>
      </p:pic>
      <p:sp>
        <p:nvSpPr>
          <p:cNvPr id="6" name="CaixaDeTexto 5">
            <a:extLst>
              <a:ext uri="{FF2B5EF4-FFF2-40B4-BE49-F238E27FC236}">
                <a16:creationId xmlns:a16="http://schemas.microsoft.com/office/drawing/2014/main" id="{3DA7ABFE-8215-DFA3-7565-1EA3A81F3A1E}"/>
              </a:ext>
            </a:extLst>
          </p:cNvPr>
          <p:cNvSpPr txBox="1"/>
          <p:nvPr/>
        </p:nvSpPr>
        <p:spPr>
          <a:xfrm>
            <a:off x="2468458" y="2192784"/>
            <a:ext cx="6613383"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Ativo                                           Função</a:t>
            </a:r>
            <a:endParaRPr lang="pt-BR" dirty="0">
              <a:latin typeface="Arial Rounded MT Bold" pitchFamily="34" charset="0"/>
            </a:endParaRPr>
          </a:p>
        </p:txBody>
      </p:sp>
    </p:spTree>
    <p:extLst>
      <p:ext uri="{BB962C8B-B14F-4D97-AF65-F5344CB8AC3E}">
        <p14:creationId xmlns:p14="http://schemas.microsoft.com/office/powerpoint/2010/main" val="122578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8395AFB-EE3F-8D9E-A208-8F2DF8C11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35" y="750670"/>
            <a:ext cx="10374207" cy="6107330"/>
          </a:xfrm>
          <a:prstGeom prst="rect">
            <a:avLst/>
          </a:prstGeom>
        </p:spPr>
      </p:pic>
    </p:spTree>
    <p:extLst>
      <p:ext uri="{BB962C8B-B14F-4D97-AF65-F5344CB8AC3E}">
        <p14:creationId xmlns:p14="http://schemas.microsoft.com/office/powerpoint/2010/main" val="403037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D64C-0065-DC10-5C49-D6E16CE52D90}"/>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D6A52943-1A35-4D33-A370-714B9ACF40BB}"/>
              </a:ext>
            </a:extLst>
          </p:cNvPr>
          <p:cNvPicPr>
            <a:picLocks noChangeAspect="1"/>
          </p:cNvPicPr>
          <p:nvPr/>
        </p:nvPicPr>
        <p:blipFill>
          <a:blip r:embed="rId2"/>
          <a:stretch>
            <a:fillRect/>
          </a:stretch>
        </p:blipFill>
        <p:spPr>
          <a:xfrm>
            <a:off x="2194968" y="2000050"/>
            <a:ext cx="7802064" cy="2857899"/>
          </a:xfrm>
          <a:prstGeom prst="rect">
            <a:avLst/>
          </a:prstGeom>
        </p:spPr>
      </p:pic>
      <p:sp>
        <p:nvSpPr>
          <p:cNvPr id="5" name="CaixaDeTexto 4">
            <a:extLst>
              <a:ext uri="{FF2B5EF4-FFF2-40B4-BE49-F238E27FC236}">
                <a16:creationId xmlns:a16="http://schemas.microsoft.com/office/drawing/2014/main" id="{1E8F6DE0-49E4-0F30-13CA-9FFF0FFB22D2}"/>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err="1">
                <a:effectLst>
                  <a:outerShdw blurRad="38100" dist="38100" dir="2700000" algn="tl">
                    <a:srgbClr val="000000">
                      <a:alpha val="43137"/>
                    </a:srgbClr>
                  </a:outerShdw>
                </a:effectLst>
                <a:latin typeface="Arial Rounded MT Bold" pitchFamily="34" charset="0"/>
              </a:rPr>
              <a:t>Criterios</a:t>
            </a:r>
            <a:r>
              <a:rPr lang="pt-BR" dirty="0">
                <a:effectLst>
                  <a:outerShdw blurRad="38100" dist="38100" dir="2700000" algn="tl">
                    <a:srgbClr val="000000">
                      <a:alpha val="43137"/>
                    </a:srgbClr>
                  </a:outerShdw>
                </a:effectLst>
                <a:latin typeface="Arial Rounded MT Bold" pitchFamily="34" charset="0"/>
              </a:rPr>
              <a:t> Aceitação do Risco</a:t>
            </a:r>
            <a:endParaRPr lang="pt-BR" dirty="0">
              <a:latin typeface="Arial Rounded MT Bold" pitchFamily="34" charset="0"/>
            </a:endParaRPr>
          </a:p>
        </p:txBody>
      </p:sp>
    </p:spTree>
    <p:extLst>
      <p:ext uri="{BB962C8B-B14F-4D97-AF65-F5344CB8AC3E}">
        <p14:creationId xmlns:p14="http://schemas.microsoft.com/office/powerpoint/2010/main" val="215259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4247317"/>
          </a:xfrm>
          <a:prstGeom prst="rect">
            <a:avLst/>
          </a:prstGeom>
          <a:noFill/>
        </p:spPr>
        <p:txBody>
          <a:bodyPr wrap="square" rtlCol="0">
            <a:spAutoFit/>
          </a:bodyPr>
          <a:lstStyle/>
          <a:p>
            <a:r>
              <a:rPr lang="pt-BR" dirty="0">
                <a:latin typeface="Arial Rounded MT Bold" pitchFamily="34" charset="0"/>
              </a:rPr>
              <a:t>Conhecer os conceitos sobre S.I não significa saber garantir esta segurança. Alguns elaboram seus planos de segurança e acabam não atingindo os resultados desejados.</a:t>
            </a:r>
          </a:p>
          <a:p>
            <a:r>
              <a:rPr lang="pt-BR" dirty="0">
                <a:latin typeface="Arial Rounded MT Bold" pitchFamily="34" charset="0"/>
              </a:rPr>
              <a:t>Um gerente de segurança da informação trabalha com fatos, com resultados de análise de</a:t>
            </a:r>
          </a:p>
          <a:p>
            <a:r>
              <a:rPr lang="pt-BR" dirty="0">
                <a:latin typeface="Arial Rounded MT Bold" pitchFamily="34" charset="0"/>
              </a:rPr>
              <a:t>exames da organização em</a:t>
            </a:r>
          </a:p>
          <a:p>
            <a:r>
              <a:rPr lang="pt-BR" dirty="0">
                <a:latin typeface="Arial Rounded MT Bold" pitchFamily="34" charset="0"/>
              </a:rPr>
              <a:t>questão.</a:t>
            </a:r>
          </a:p>
          <a:p>
            <a:r>
              <a:rPr lang="pt-BR" dirty="0">
                <a:latin typeface="Arial Rounded MT Bold" pitchFamily="34" charset="0"/>
              </a:rPr>
              <a:t>A partir destes resultados, </a:t>
            </a:r>
          </a:p>
          <a:p>
            <a:r>
              <a:rPr lang="pt-BR" dirty="0">
                <a:latin typeface="Arial Rounded MT Bold" pitchFamily="34" charset="0"/>
              </a:rPr>
              <a:t>estabelece um conjunto de ações</a:t>
            </a:r>
          </a:p>
          <a:p>
            <a:r>
              <a:rPr lang="pt-BR" dirty="0">
                <a:latin typeface="Arial Rounded MT Bold" pitchFamily="34" charset="0"/>
              </a:rPr>
              <a:t>coordenadas no sentido de </a:t>
            </a:r>
          </a:p>
          <a:p>
            <a:r>
              <a:rPr lang="pt-BR" dirty="0">
                <a:latin typeface="Arial Rounded MT Bold" pitchFamily="34" charset="0"/>
              </a:rPr>
              <a:t>garantir a SI.</a:t>
            </a:r>
          </a:p>
          <a:p>
            <a:endParaRPr lang="pt-BR" dirty="0">
              <a:latin typeface="Arial Rounded MT Bold" pitchFamily="34" charset="0"/>
            </a:endParaRPr>
          </a:p>
          <a:p>
            <a:endParaRPr lang="pt-BR" dirty="0">
              <a:latin typeface="Arial Rounded MT Bold" pitchFamily="34" charset="0"/>
            </a:endParaRPr>
          </a:p>
          <a:p>
            <a:r>
              <a:rPr lang="pt-BR" dirty="0">
                <a:latin typeface="Arial Rounded MT Bold" pitchFamily="34" charset="0"/>
              </a:rPr>
              <a:t>Conjunto de ações      conjunto de mecanismos integrados entre si                           um sistema de segurança da informação.</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3429000"/>
            <a:ext cx="2808312" cy="2106234"/>
          </a:xfrm>
          <a:prstGeom prst="round2DiagRect">
            <a:avLst/>
          </a:prstGeom>
          <a:ln>
            <a:noFill/>
          </a:ln>
          <a:effectLst>
            <a:outerShdw blurRad="292100" dist="139700" dir="2700000" algn="tl" rotWithShape="0">
              <a:srgbClr val="333333">
                <a:alpha val="65000"/>
              </a:srgbClr>
            </a:outerShdw>
          </a:effectLst>
        </p:spPr>
      </p:pic>
      <p:sp>
        <p:nvSpPr>
          <p:cNvPr id="4" name="Seta para a direita 3"/>
          <p:cNvSpPr/>
          <p:nvPr/>
        </p:nvSpPr>
        <p:spPr>
          <a:xfrm rot="1893825">
            <a:off x="4243425" y="5673422"/>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0" name="Seta para a direita 9"/>
          <p:cNvSpPr/>
          <p:nvPr/>
        </p:nvSpPr>
        <p:spPr>
          <a:xfrm rot="19622063">
            <a:off x="1910236" y="6229735"/>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1" name="Seta para a direita 10"/>
          <p:cNvSpPr/>
          <p:nvPr/>
        </p:nvSpPr>
        <p:spPr>
          <a:xfrm rot="1886180">
            <a:off x="1955540" y="5635929"/>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4585871"/>
          </a:xfrm>
          <a:prstGeom prst="rect">
            <a:avLst/>
          </a:prstGeom>
          <a:noFill/>
        </p:spPr>
        <p:txBody>
          <a:bodyPr wrap="square" rtlCol="0">
            <a:spAutoFit/>
          </a:bodyPr>
          <a:lstStyle/>
          <a:p>
            <a:r>
              <a:rPr lang="pt-BR" sz="2000" dirty="0">
                <a:latin typeface="Arial Rounded MT Bold" pitchFamily="34" charset="0"/>
              </a:rPr>
              <a:t>A implantação de um Sistema de S.I.</a:t>
            </a:r>
          </a:p>
          <a:p>
            <a:endParaRPr lang="pt-BR" sz="2000" dirty="0">
              <a:latin typeface="Arial Rounded MT Bold" pitchFamily="34" charset="0"/>
            </a:endParaRPr>
          </a:p>
          <a:p>
            <a:r>
              <a:rPr lang="pt-BR" dirty="0">
                <a:latin typeface="Arial Rounded MT Bold" pitchFamily="34" charset="0"/>
              </a:rPr>
              <a:t>O modelo proposto pela</a:t>
            </a:r>
          </a:p>
          <a:p>
            <a:r>
              <a:rPr lang="pt-BR" dirty="0">
                <a:latin typeface="Arial Rounded MT Bold" pitchFamily="34" charset="0"/>
              </a:rPr>
              <a:t>qualidade (família ISO)</a:t>
            </a:r>
          </a:p>
          <a:p>
            <a:r>
              <a:rPr lang="pt-BR" dirty="0">
                <a:latin typeface="Arial Rounded MT Bold" pitchFamily="34" charset="0"/>
              </a:rPr>
              <a:t>é o caminho  adequado.</a:t>
            </a:r>
          </a:p>
          <a:p>
            <a:endParaRPr lang="pt-BR" dirty="0">
              <a:latin typeface="Arial Rounded MT Bold" pitchFamily="34" charset="0"/>
            </a:endParaRPr>
          </a:p>
          <a:p>
            <a:r>
              <a:rPr lang="pt-BR" dirty="0">
                <a:latin typeface="Arial Rounded MT Bold" pitchFamily="34" charset="0"/>
              </a:rPr>
              <a:t>Este modelo é baseado no</a:t>
            </a:r>
          </a:p>
          <a:p>
            <a:r>
              <a:rPr lang="pt-BR" dirty="0">
                <a:latin typeface="Arial Rounded MT Bold" pitchFamily="34" charset="0"/>
              </a:rPr>
              <a:t>conceito da melhoria</a:t>
            </a:r>
          </a:p>
          <a:p>
            <a:r>
              <a:rPr lang="pt-BR" dirty="0">
                <a:latin typeface="Arial Rounded MT Bold" pitchFamily="34" charset="0"/>
              </a:rPr>
              <a:t>contínua (PDCA).</a:t>
            </a:r>
          </a:p>
          <a:p>
            <a:endParaRPr lang="pt-BR" dirty="0">
              <a:latin typeface="Arial Rounded MT Bold" pitchFamily="34" charset="0"/>
            </a:endParaRPr>
          </a:p>
          <a:p>
            <a:r>
              <a:rPr lang="pt-BR" dirty="0">
                <a:latin typeface="Arial Rounded MT Bold" pitchFamily="34" charset="0"/>
              </a:rPr>
              <a:t>A implementação varia de acordo</a:t>
            </a:r>
          </a:p>
          <a:p>
            <a:r>
              <a:rPr lang="pt-BR" dirty="0">
                <a:latin typeface="Arial Rounded MT Bold" pitchFamily="34" charset="0"/>
              </a:rPr>
              <a:t>com a realidade e dimensão de</a:t>
            </a:r>
          </a:p>
          <a:p>
            <a:r>
              <a:rPr lang="pt-BR" dirty="0">
                <a:latin typeface="Arial Rounded MT Bold" pitchFamily="34" charset="0"/>
              </a:rPr>
              <a:t>cada organização, demorando entre</a:t>
            </a:r>
          </a:p>
          <a:p>
            <a:r>
              <a:rPr lang="pt-BR" dirty="0">
                <a:latin typeface="Arial Rounded MT Bold" pitchFamily="34" charset="0"/>
              </a:rPr>
              <a:t>6 meses e um ano.</a:t>
            </a:r>
          </a:p>
          <a:p>
            <a:endParaRPr lang="pt-BR"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2052609"/>
            <a:ext cx="4536504" cy="4547845"/>
          </a:xfrm>
          <a:prstGeom prst="rect">
            <a:avLst/>
          </a:prstGeom>
          <a:ln>
            <a:noFill/>
          </a:ln>
          <a:effectLst>
            <a:outerShdw blurRad="292100" dist="139700" dir="2700000" algn="tl" rotWithShape="0">
              <a:srgbClr val="333333">
                <a:alpha val="65000"/>
              </a:srgbClr>
            </a:outerShdw>
          </a:effectLst>
        </p:spPr>
      </p:pic>
      <p:sp>
        <p:nvSpPr>
          <p:cNvPr id="6" name="CaixaDeTexto 5"/>
          <p:cNvSpPr txBox="1"/>
          <p:nvPr/>
        </p:nvSpPr>
        <p:spPr>
          <a:xfrm>
            <a:off x="7780306" y="2924944"/>
            <a:ext cx="668773" cy="369332"/>
          </a:xfrm>
          <a:prstGeom prst="rect">
            <a:avLst/>
          </a:prstGeom>
          <a:noFill/>
        </p:spPr>
        <p:txBody>
          <a:bodyPr wrap="none" rtlCol="0">
            <a:spAutoFit/>
          </a:bodyPr>
          <a:lstStyle/>
          <a:p>
            <a:r>
              <a:rPr lang="pt-BR" dirty="0">
                <a:latin typeface="Arial Rounded MT Bold" pitchFamily="34" charset="0"/>
              </a:rPr>
              <a:t>plan</a:t>
            </a:r>
          </a:p>
        </p:txBody>
      </p:sp>
      <p:sp>
        <p:nvSpPr>
          <p:cNvPr id="9" name="CaixaDeTexto 8"/>
          <p:cNvSpPr txBox="1"/>
          <p:nvPr/>
        </p:nvSpPr>
        <p:spPr>
          <a:xfrm>
            <a:off x="9460350" y="4556582"/>
            <a:ext cx="576064" cy="369332"/>
          </a:xfrm>
          <a:prstGeom prst="rect">
            <a:avLst/>
          </a:prstGeom>
          <a:noFill/>
        </p:spPr>
        <p:txBody>
          <a:bodyPr wrap="square" rtlCol="0">
            <a:spAutoFit/>
          </a:bodyPr>
          <a:lstStyle/>
          <a:p>
            <a:r>
              <a:rPr lang="pt-BR" dirty="0">
                <a:latin typeface="Arial Rounded MT Bold" pitchFamily="34" charset="0"/>
              </a:rPr>
              <a:t>do</a:t>
            </a:r>
          </a:p>
        </p:txBody>
      </p:sp>
      <p:sp>
        <p:nvSpPr>
          <p:cNvPr id="10" name="CaixaDeTexto 9"/>
          <p:cNvSpPr txBox="1"/>
          <p:nvPr/>
        </p:nvSpPr>
        <p:spPr>
          <a:xfrm>
            <a:off x="7608168" y="6093296"/>
            <a:ext cx="936104" cy="369332"/>
          </a:xfrm>
          <a:prstGeom prst="rect">
            <a:avLst/>
          </a:prstGeom>
          <a:noFill/>
        </p:spPr>
        <p:txBody>
          <a:bodyPr wrap="square" rtlCol="0">
            <a:spAutoFit/>
          </a:bodyPr>
          <a:lstStyle/>
          <a:p>
            <a:r>
              <a:rPr lang="pt-BR" dirty="0">
                <a:latin typeface="Arial Rounded MT Bold" pitchFamily="34" charset="0"/>
              </a:rPr>
              <a:t>check</a:t>
            </a:r>
          </a:p>
        </p:txBody>
      </p:sp>
      <p:sp>
        <p:nvSpPr>
          <p:cNvPr id="11" name="CaixaDeTexto 10"/>
          <p:cNvSpPr txBox="1"/>
          <p:nvPr/>
        </p:nvSpPr>
        <p:spPr>
          <a:xfrm>
            <a:off x="6240016" y="4499828"/>
            <a:ext cx="576064" cy="369332"/>
          </a:xfrm>
          <a:prstGeom prst="rect">
            <a:avLst/>
          </a:prstGeom>
          <a:noFill/>
        </p:spPr>
        <p:txBody>
          <a:bodyPr wrap="square" rtlCol="0">
            <a:spAutoFit/>
          </a:bodyPr>
          <a:lstStyle/>
          <a:p>
            <a:r>
              <a:rPr lang="pt-BR" dirty="0">
                <a:latin typeface="Arial Rounded MT Bold" pitchFamily="34" charset="0"/>
              </a:rPr>
              <a:t>act</a:t>
            </a:r>
          </a:p>
        </p:txBody>
      </p:sp>
      <p:sp>
        <p:nvSpPr>
          <p:cNvPr id="7" name="Retângulo de cantos arredondados 6"/>
          <p:cNvSpPr/>
          <p:nvPr/>
        </p:nvSpPr>
        <p:spPr>
          <a:xfrm>
            <a:off x="7320136" y="5805264"/>
            <a:ext cx="1512168" cy="28803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solidFill>
                  <a:schemeClr val="tx1"/>
                </a:solidFill>
                <a:latin typeface="Arial Rounded MT Bold" pitchFamily="34" charset="0"/>
              </a:rPr>
              <a:t>Monitorar</a:t>
            </a:r>
          </a:p>
        </p:txBody>
      </p:sp>
      <p:sp>
        <p:nvSpPr>
          <p:cNvPr id="12" name="Retângulo de cantos arredondados 11"/>
          <p:cNvSpPr/>
          <p:nvPr/>
        </p:nvSpPr>
        <p:spPr>
          <a:xfrm>
            <a:off x="7320136" y="2597099"/>
            <a:ext cx="1512168" cy="2880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dirty="0">
                <a:solidFill>
                  <a:schemeClr val="tx1"/>
                </a:solidFill>
                <a:latin typeface="Arial Rounded MT Bold" pitchFamily="34" charset="0"/>
              </a:rPr>
              <a:t>Planejar</a:t>
            </a:r>
          </a:p>
        </p:txBody>
      </p:sp>
      <p:sp>
        <p:nvSpPr>
          <p:cNvPr id="13" name="Retângulo de cantos arredondados 12"/>
          <p:cNvSpPr/>
          <p:nvPr/>
        </p:nvSpPr>
        <p:spPr>
          <a:xfrm>
            <a:off x="8949083" y="4161517"/>
            <a:ext cx="1512168" cy="28803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1600" dirty="0">
                <a:solidFill>
                  <a:schemeClr val="tx1"/>
                </a:solidFill>
                <a:latin typeface="Arial Rounded MT Bold" pitchFamily="34" charset="0"/>
              </a:rPr>
              <a:t>Implementar</a:t>
            </a:r>
          </a:p>
        </p:txBody>
      </p:sp>
      <p:sp>
        <p:nvSpPr>
          <p:cNvPr id="14" name="Retângulo de cantos arredondados 13"/>
          <p:cNvSpPr/>
          <p:nvPr/>
        </p:nvSpPr>
        <p:spPr>
          <a:xfrm>
            <a:off x="5663952" y="4221088"/>
            <a:ext cx="1512168" cy="2880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solidFill>
                  <a:schemeClr val="tx1"/>
                </a:solidFill>
                <a:latin typeface="Arial Rounded MT Bold" pitchFamily="34" charset="0"/>
              </a:rPr>
              <a:t>Melhorar</a:t>
            </a:r>
          </a:p>
        </p:txBody>
      </p:sp>
    </p:spTree>
    <p:extLst>
      <p:ext uri="{BB962C8B-B14F-4D97-AF65-F5344CB8AC3E}">
        <p14:creationId xmlns:p14="http://schemas.microsoft.com/office/powerpoint/2010/main" val="25392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1052736"/>
            <a:ext cx="7920880"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 que é IEC?</a:t>
            </a: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50000" t="41771" b="4054"/>
          <a:stretch/>
        </p:blipFill>
        <p:spPr>
          <a:xfrm>
            <a:off x="2135560" y="1746915"/>
            <a:ext cx="1524000" cy="1460310"/>
          </a:xfrm>
          <a:prstGeom prst="rect">
            <a:avLst/>
          </a:prstGeom>
          <a:ln>
            <a:noFill/>
          </a:ln>
          <a:effectLst>
            <a:outerShdw blurRad="292100" dist="139700" dir="2700000" algn="tl" rotWithShape="0">
              <a:srgbClr val="333333">
                <a:alpha val="65000"/>
              </a:srgbClr>
            </a:outerShdw>
          </a:effectLst>
        </p:spPr>
      </p:pic>
      <p:sp>
        <p:nvSpPr>
          <p:cNvPr id="4" name="CaixaDeTexto 3"/>
          <p:cNvSpPr txBox="1"/>
          <p:nvPr/>
        </p:nvSpPr>
        <p:spPr>
          <a:xfrm>
            <a:off x="4079776" y="1916832"/>
            <a:ext cx="5976664" cy="1569660"/>
          </a:xfrm>
          <a:prstGeom prst="rect">
            <a:avLst/>
          </a:prstGeom>
          <a:noFill/>
        </p:spPr>
        <p:txBody>
          <a:bodyPr wrap="square" rtlCol="0">
            <a:spAutoFit/>
          </a:bodyPr>
          <a:lstStyle/>
          <a:p>
            <a:pPr algn="ctr"/>
            <a:r>
              <a:rPr lang="pt-BR" sz="3200" dirty="0">
                <a:latin typeface="Arial Rounded MT Bold" pitchFamily="34" charset="0"/>
              </a:rPr>
              <a:t>INTERNATIONAL ELECTROTECHNICAL COMMISSION</a:t>
            </a:r>
          </a:p>
        </p:txBody>
      </p:sp>
      <p:sp>
        <p:nvSpPr>
          <p:cNvPr id="5" name="CaixaDeTexto 4"/>
          <p:cNvSpPr txBox="1"/>
          <p:nvPr/>
        </p:nvSpPr>
        <p:spPr>
          <a:xfrm>
            <a:off x="2135560" y="3789041"/>
            <a:ext cx="7920880" cy="1323439"/>
          </a:xfrm>
          <a:prstGeom prst="rect">
            <a:avLst/>
          </a:prstGeom>
          <a:noFill/>
        </p:spPr>
        <p:txBody>
          <a:bodyPr wrap="square" rtlCol="0">
            <a:spAutoFit/>
          </a:bodyPr>
          <a:lstStyle/>
          <a:p>
            <a:pPr algn="just"/>
            <a:r>
              <a:rPr lang="pt-BR" sz="2000" dirty="0">
                <a:latin typeface="Arial Rounded MT Bold" pitchFamily="34" charset="0"/>
              </a:rPr>
              <a:t>FUNDAÇÃO: 1906.</a:t>
            </a:r>
          </a:p>
          <a:p>
            <a:pPr algn="just"/>
            <a:r>
              <a:rPr lang="pt-BR" sz="2000" dirty="0">
                <a:latin typeface="Arial Rounded MT Bold" pitchFamily="34" charset="0"/>
              </a:rPr>
              <a:t>OBJETIVO: Desenvolver e promover normas na área da tecnologia elétrica, incluindo eletrônica, eletroacústica, energia, etc.</a:t>
            </a:r>
          </a:p>
        </p:txBody>
      </p:sp>
    </p:spTree>
    <p:extLst>
      <p:ext uri="{BB962C8B-B14F-4D97-AF65-F5344CB8AC3E}">
        <p14:creationId xmlns:p14="http://schemas.microsoft.com/office/powerpoint/2010/main" val="13585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2369880"/>
          </a:xfrm>
          <a:prstGeom prst="rect">
            <a:avLst/>
          </a:prstGeom>
          <a:noFill/>
        </p:spPr>
        <p:txBody>
          <a:bodyPr wrap="square" rtlCol="0">
            <a:spAutoFit/>
          </a:bodyPr>
          <a:lstStyle/>
          <a:p>
            <a:r>
              <a:rPr lang="pt-BR" sz="2000" dirty="0">
                <a:latin typeface="Arial Rounded MT Bold" pitchFamily="34" charset="0"/>
              </a:rPr>
              <a:t>P=PLAN.</a:t>
            </a:r>
          </a:p>
          <a:p>
            <a:endParaRPr lang="pt-BR" sz="2000" dirty="0">
              <a:latin typeface="Arial Rounded MT Bold" pitchFamily="34" charset="0"/>
            </a:endParaRPr>
          </a:p>
          <a:p>
            <a:r>
              <a:rPr lang="pt-BR" dirty="0">
                <a:latin typeface="Arial Rounded MT Bold" pitchFamily="34" charset="0"/>
              </a:rPr>
              <a:t>Primeira fase: o planejamento.</a:t>
            </a:r>
          </a:p>
          <a:p>
            <a:r>
              <a:rPr lang="pt-BR" dirty="0">
                <a:latin typeface="Arial Rounded MT Bold" pitchFamily="34" charset="0"/>
              </a:rPr>
              <a:t>Nesta fase é definido o escopo e abrangência esperada para o sistema de segurança da informação, realização da análise de risco e o planejamento para o tratamento do risco.</a:t>
            </a:r>
          </a:p>
          <a:p>
            <a:endParaRPr lang="pt-BR" dirty="0">
              <a:latin typeface="Arial Rounded MT Bold" pitchFamily="34" charset="0"/>
            </a:endParaRPr>
          </a:p>
          <a:p>
            <a:endParaRPr lang="pt-BR" dirty="0">
              <a:latin typeface="Arial Rounded MT Bold" pitchFamily="34" charset="0"/>
            </a:endParaRPr>
          </a:p>
        </p:txBody>
      </p:sp>
      <p:graphicFrame>
        <p:nvGraphicFramePr>
          <p:cNvPr id="12" name="Diagrama 11"/>
          <p:cNvGraphicFramePr/>
          <p:nvPr/>
        </p:nvGraphicFramePr>
        <p:xfrm>
          <a:off x="2663788" y="4148700"/>
          <a:ext cx="7008440" cy="270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4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2123658"/>
          </a:xfrm>
          <a:prstGeom prst="rect">
            <a:avLst/>
          </a:prstGeom>
          <a:noFill/>
        </p:spPr>
        <p:txBody>
          <a:bodyPr wrap="square" rtlCol="0">
            <a:spAutoFit/>
          </a:bodyPr>
          <a:lstStyle/>
          <a:p>
            <a:r>
              <a:rPr lang="pt-BR" sz="2000" dirty="0">
                <a:latin typeface="Arial Rounded MT Bold" pitchFamily="34" charset="0"/>
              </a:rPr>
              <a:t>Escopo:</a:t>
            </a:r>
          </a:p>
          <a:p>
            <a:endParaRPr lang="pt-BR" sz="2000" dirty="0">
              <a:latin typeface="Arial Rounded MT Bold" pitchFamily="34" charset="0"/>
            </a:endParaRPr>
          </a:p>
          <a:p>
            <a:r>
              <a:rPr lang="pt-BR" dirty="0">
                <a:latin typeface="Arial Rounded MT Bold" pitchFamily="34" charset="0"/>
              </a:rPr>
              <a:t>definir </a:t>
            </a:r>
          </a:p>
          <a:p>
            <a:r>
              <a:rPr lang="pt-BR" dirty="0">
                <a:latin typeface="Arial Rounded MT Bold" pitchFamily="34" charset="0"/>
              </a:rPr>
              <a:t>sucessivamente</a:t>
            </a:r>
          </a:p>
          <a:p>
            <a:r>
              <a:rPr lang="pt-BR" dirty="0">
                <a:latin typeface="Arial Rounded MT Bold" pitchFamily="34" charset="0"/>
              </a:rPr>
              <a:t>maiores</a:t>
            </a:r>
            <a:r>
              <a:rPr lang="pt-BR" sz="2000" dirty="0">
                <a:latin typeface="Arial Rounded MT Bold" pitchFamily="34" charset="0"/>
              </a:rPr>
              <a:t>.</a:t>
            </a:r>
            <a:endParaRPr lang="pt-BR" dirty="0">
              <a:latin typeface="Arial Rounded MT Bold" pitchFamily="34" charset="0"/>
            </a:endParaRPr>
          </a:p>
          <a:p>
            <a:endParaRPr lang="pt-BR" dirty="0">
              <a:latin typeface="Arial Rounded MT Bold" pitchFamily="34" charset="0"/>
            </a:endParaRPr>
          </a:p>
          <a:p>
            <a:endParaRPr lang="pt-BR" dirty="0">
              <a:latin typeface="Arial Rounded MT Bold" pitchFamily="34" charset="0"/>
            </a:endParaRPr>
          </a:p>
        </p:txBody>
      </p:sp>
      <p:sp>
        <p:nvSpPr>
          <p:cNvPr id="4" name="Retângulo de cantos arredondados 3"/>
          <p:cNvSpPr/>
          <p:nvPr/>
        </p:nvSpPr>
        <p:spPr>
          <a:xfrm>
            <a:off x="5375920" y="3400700"/>
            <a:ext cx="1728192" cy="84609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t>VENDAS</a:t>
            </a:r>
          </a:p>
        </p:txBody>
      </p:sp>
      <p:sp>
        <p:nvSpPr>
          <p:cNvPr id="6" name="Retângulo de cantos arredondados 5"/>
          <p:cNvSpPr/>
          <p:nvPr/>
        </p:nvSpPr>
        <p:spPr>
          <a:xfrm>
            <a:off x="6456040" y="2078852"/>
            <a:ext cx="1728192" cy="846093"/>
          </a:xfrm>
          <a:prstGeom prst="round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a:t>ORGANIZAÇÃO</a:t>
            </a:r>
          </a:p>
        </p:txBody>
      </p:sp>
      <p:sp>
        <p:nvSpPr>
          <p:cNvPr id="7" name="Retângulo de cantos arredondados 6"/>
          <p:cNvSpPr/>
          <p:nvPr/>
        </p:nvSpPr>
        <p:spPr>
          <a:xfrm>
            <a:off x="5375920" y="4525858"/>
            <a:ext cx="1728192" cy="84609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t>RECURSOS</a:t>
            </a:r>
          </a:p>
          <a:p>
            <a:pPr algn="ctr"/>
            <a:r>
              <a:rPr lang="pt-BR" dirty="0"/>
              <a:t>HUMANOS</a:t>
            </a:r>
          </a:p>
        </p:txBody>
      </p:sp>
      <p:sp>
        <p:nvSpPr>
          <p:cNvPr id="8" name="Retângulo de cantos arredondados 7"/>
          <p:cNvSpPr/>
          <p:nvPr/>
        </p:nvSpPr>
        <p:spPr>
          <a:xfrm>
            <a:off x="7536160" y="3372464"/>
            <a:ext cx="1728192" cy="84609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t>PRODUÇÃO</a:t>
            </a:r>
          </a:p>
        </p:txBody>
      </p:sp>
      <p:sp>
        <p:nvSpPr>
          <p:cNvPr id="9" name="Retângulo de cantos arredondados 8"/>
          <p:cNvSpPr/>
          <p:nvPr/>
        </p:nvSpPr>
        <p:spPr>
          <a:xfrm>
            <a:off x="7536160" y="4523357"/>
            <a:ext cx="1728192" cy="84609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t>TECNOLOGIA DA</a:t>
            </a:r>
          </a:p>
          <a:p>
            <a:pPr algn="ctr"/>
            <a:r>
              <a:rPr lang="pt-BR" dirty="0"/>
              <a:t>INFORMAÇÃO</a:t>
            </a:r>
          </a:p>
        </p:txBody>
      </p:sp>
      <p:sp>
        <p:nvSpPr>
          <p:cNvPr id="5" name="Retângulo 4"/>
          <p:cNvSpPr/>
          <p:nvPr/>
        </p:nvSpPr>
        <p:spPr>
          <a:xfrm>
            <a:off x="7320136" y="3194974"/>
            <a:ext cx="2160240" cy="2448272"/>
          </a:xfrm>
          <a:prstGeom prst="rect">
            <a:avLst/>
          </a:prstGeom>
          <a:noFill/>
          <a:ln>
            <a:solidFill>
              <a:schemeClr val="bg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noFill/>
            </a:endParaRPr>
          </a:p>
        </p:txBody>
      </p:sp>
      <p:sp>
        <p:nvSpPr>
          <p:cNvPr id="11" name="Retângulo 10"/>
          <p:cNvSpPr/>
          <p:nvPr/>
        </p:nvSpPr>
        <p:spPr>
          <a:xfrm>
            <a:off x="5159896" y="2996952"/>
            <a:ext cx="4472880" cy="2798694"/>
          </a:xfrm>
          <a:prstGeom prst="rect">
            <a:avLst/>
          </a:prstGeom>
          <a:no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noFill/>
            </a:endParaRPr>
          </a:p>
        </p:txBody>
      </p:sp>
      <p:sp>
        <p:nvSpPr>
          <p:cNvPr id="10" name="Elipse 9"/>
          <p:cNvSpPr/>
          <p:nvPr/>
        </p:nvSpPr>
        <p:spPr>
          <a:xfrm>
            <a:off x="4295800" y="1844824"/>
            <a:ext cx="6192688" cy="482453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de seta reta 20"/>
          <p:cNvCxnSpPr>
            <a:stCxn id="5" idx="2"/>
          </p:cNvCxnSpPr>
          <p:nvPr/>
        </p:nvCxnSpPr>
        <p:spPr>
          <a:xfrm flipH="1">
            <a:off x="4727848" y="5643246"/>
            <a:ext cx="3672408" cy="666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Conector de seta reta 22"/>
          <p:cNvCxnSpPr/>
          <p:nvPr/>
        </p:nvCxnSpPr>
        <p:spPr>
          <a:xfrm flipH="1">
            <a:off x="3647728" y="5229200"/>
            <a:ext cx="1512168" cy="4140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Conector de seta reta 24"/>
          <p:cNvCxnSpPr/>
          <p:nvPr/>
        </p:nvCxnSpPr>
        <p:spPr>
          <a:xfrm flipH="1">
            <a:off x="3503712" y="4653137"/>
            <a:ext cx="792088" cy="1478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CaixaDeTexto 25"/>
          <p:cNvSpPr txBox="1"/>
          <p:nvPr/>
        </p:nvSpPr>
        <p:spPr>
          <a:xfrm>
            <a:off x="3215680" y="6093296"/>
            <a:ext cx="2160240" cy="338554"/>
          </a:xfrm>
          <a:prstGeom prst="rect">
            <a:avLst/>
          </a:prstGeom>
          <a:noFill/>
        </p:spPr>
        <p:txBody>
          <a:bodyPr wrap="square" rtlCol="0">
            <a:spAutoFit/>
          </a:bodyPr>
          <a:lstStyle/>
          <a:p>
            <a:r>
              <a:rPr lang="pt-BR" sz="1600" dirty="0">
                <a:latin typeface="Arial Rounded MT Bold" pitchFamily="34" charset="0"/>
              </a:rPr>
              <a:t>Escopo inicial</a:t>
            </a:r>
          </a:p>
        </p:txBody>
      </p:sp>
      <p:sp>
        <p:nvSpPr>
          <p:cNvPr id="27" name="CaixaDeTexto 26"/>
          <p:cNvSpPr txBox="1"/>
          <p:nvPr/>
        </p:nvSpPr>
        <p:spPr>
          <a:xfrm>
            <a:off x="1775520" y="5435932"/>
            <a:ext cx="2160240" cy="338554"/>
          </a:xfrm>
          <a:prstGeom prst="rect">
            <a:avLst/>
          </a:prstGeom>
          <a:noFill/>
        </p:spPr>
        <p:txBody>
          <a:bodyPr wrap="square" rtlCol="0">
            <a:spAutoFit/>
          </a:bodyPr>
          <a:lstStyle/>
          <a:p>
            <a:r>
              <a:rPr lang="pt-BR" sz="1600" dirty="0">
                <a:latin typeface="Arial Rounded MT Bold" pitchFamily="34" charset="0"/>
              </a:rPr>
              <a:t>Escopo  ampliado</a:t>
            </a:r>
          </a:p>
        </p:txBody>
      </p:sp>
      <p:sp>
        <p:nvSpPr>
          <p:cNvPr id="28" name="CaixaDeTexto 27"/>
          <p:cNvSpPr txBox="1"/>
          <p:nvPr/>
        </p:nvSpPr>
        <p:spPr>
          <a:xfrm>
            <a:off x="2041351" y="4602648"/>
            <a:ext cx="2160240" cy="338554"/>
          </a:xfrm>
          <a:prstGeom prst="rect">
            <a:avLst/>
          </a:prstGeom>
          <a:noFill/>
        </p:spPr>
        <p:txBody>
          <a:bodyPr wrap="square" rtlCol="0">
            <a:spAutoFit/>
          </a:bodyPr>
          <a:lstStyle/>
          <a:p>
            <a:r>
              <a:rPr lang="pt-BR" sz="1600" dirty="0">
                <a:latin typeface="Arial Rounded MT Bold" pitchFamily="34" charset="0"/>
              </a:rPr>
              <a:t>Escopo final</a:t>
            </a:r>
          </a:p>
        </p:txBody>
      </p:sp>
    </p:spTree>
    <p:extLst>
      <p:ext uri="{BB962C8B-B14F-4D97-AF65-F5344CB8AC3E}">
        <p14:creationId xmlns:p14="http://schemas.microsoft.com/office/powerpoint/2010/main" val="29896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4278094"/>
          </a:xfrm>
          <a:prstGeom prst="rect">
            <a:avLst/>
          </a:prstGeom>
          <a:noFill/>
        </p:spPr>
        <p:txBody>
          <a:bodyPr wrap="square" rtlCol="0">
            <a:spAutoFit/>
          </a:bodyPr>
          <a:lstStyle/>
          <a:p>
            <a:r>
              <a:rPr lang="pt-BR" sz="2000" dirty="0">
                <a:latin typeface="Arial Rounded MT Bold" pitchFamily="34" charset="0"/>
              </a:rPr>
              <a:t>Análise de Risco:</a:t>
            </a:r>
          </a:p>
          <a:p>
            <a:endParaRPr lang="pt-BR" dirty="0">
              <a:latin typeface="Arial Rounded MT Bold" pitchFamily="34" charset="0"/>
            </a:endParaRPr>
          </a:p>
          <a:p>
            <a:r>
              <a:rPr lang="pt-BR" dirty="0">
                <a:latin typeface="Arial Rounded MT Bold" pitchFamily="34" charset="0"/>
              </a:rPr>
              <a:t>Depois do escopo, decidir quais</a:t>
            </a:r>
          </a:p>
          <a:p>
            <a:r>
              <a:rPr lang="pt-BR" dirty="0">
                <a:latin typeface="Arial Rounded MT Bold" pitchFamily="34" charset="0"/>
              </a:rPr>
              <a:t>controles implementar.</a:t>
            </a:r>
          </a:p>
          <a:p>
            <a:r>
              <a:rPr lang="pt-BR" dirty="0">
                <a:latin typeface="Arial Rounded MT Bold" pitchFamily="34" charset="0"/>
              </a:rPr>
              <a:t>A análise deve ser feita</a:t>
            </a:r>
          </a:p>
          <a:p>
            <a:r>
              <a:rPr lang="pt-BR" dirty="0">
                <a:latin typeface="Arial Rounded MT Bold" pitchFamily="34" charset="0"/>
              </a:rPr>
              <a:t>considerando as seguintes</a:t>
            </a:r>
          </a:p>
          <a:p>
            <a:r>
              <a:rPr lang="pt-BR" dirty="0">
                <a:latin typeface="Arial Rounded MT Bold" pitchFamily="34" charset="0"/>
              </a:rPr>
              <a:t>dimensões: processos, </a:t>
            </a:r>
          </a:p>
          <a:p>
            <a:r>
              <a:rPr lang="pt-BR" dirty="0">
                <a:latin typeface="Arial Rounded MT Bold" pitchFamily="34" charset="0"/>
              </a:rPr>
              <a:t>tecnologias, ambiente e</a:t>
            </a:r>
          </a:p>
          <a:p>
            <a:r>
              <a:rPr lang="pt-BR" dirty="0">
                <a:latin typeface="Arial Rounded MT Bold" pitchFamily="34" charset="0"/>
              </a:rPr>
              <a:t>pessoas; que são os</a:t>
            </a:r>
          </a:p>
          <a:p>
            <a:r>
              <a:rPr lang="pt-BR" dirty="0">
                <a:latin typeface="Arial Rounded MT Bold" pitchFamily="34" charset="0"/>
              </a:rPr>
              <a:t>ativos da Informação.</a:t>
            </a:r>
          </a:p>
          <a:p>
            <a:r>
              <a:rPr lang="pt-BR" dirty="0">
                <a:latin typeface="Arial Rounded MT Bold" pitchFamily="34" charset="0"/>
              </a:rPr>
              <a:t>As pessoas ocupam a</a:t>
            </a:r>
          </a:p>
          <a:p>
            <a:r>
              <a:rPr lang="pt-BR" dirty="0">
                <a:latin typeface="Arial Rounded MT Bold" pitchFamily="34" charset="0"/>
              </a:rPr>
              <a:t>posição central, pois tem</a:t>
            </a:r>
          </a:p>
          <a:p>
            <a:r>
              <a:rPr lang="pt-BR" dirty="0">
                <a:latin typeface="Arial Rounded MT Bold" pitchFamily="34" charset="0"/>
              </a:rPr>
              <a:t>maior importância.</a:t>
            </a:r>
          </a:p>
          <a:p>
            <a:endParaRPr lang="pt-BR" dirty="0">
              <a:latin typeface="Arial Rounded MT Bold" pitchFamily="34" charset="0"/>
            </a:endParaRPr>
          </a:p>
          <a:p>
            <a:endParaRPr lang="pt-BR" dirty="0">
              <a:latin typeface="Arial Rounded MT Bold" pitchFamily="34" charset="0"/>
            </a:endParaRPr>
          </a:p>
        </p:txBody>
      </p:sp>
      <p:sp>
        <p:nvSpPr>
          <p:cNvPr id="17" name="Elipse 16"/>
          <p:cNvSpPr/>
          <p:nvPr/>
        </p:nvSpPr>
        <p:spPr>
          <a:xfrm>
            <a:off x="6456040" y="2749113"/>
            <a:ext cx="3096344" cy="2880320"/>
          </a:xfrm>
          <a:prstGeom prst="ellipse">
            <a:avLst/>
          </a:prstGeom>
          <a:ln>
            <a:solidFill>
              <a:schemeClr val="tx1">
                <a:lumMod val="9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Elipse 17"/>
          <p:cNvSpPr/>
          <p:nvPr/>
        </p:nvSpPr>
        <p:spPr>
          <a:xfrm>
            <a:off x="7428148" y="2209053"/>
            <a:ext cx="1152128" cy="108012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dirty="0"/>
          </a:p>
        </p:txBody>
      </p:sp>
      <p:sp>
        <p:nvSpPr>
          <p:cNvPr id="29" name="Elipse 28"/>
          <p:cNvSpPr/>
          <p:nvPr/>
        </p:nvSpPr>
        <p:spPr>
          <a:xfrm>
            <a:off x="8832304" y="4437112"/>
            <a:ext cx="1152128" cy="108012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dirty="0"/>
          </a:p>
        </p:txBody>
      </p:sp>
      <p:sp>
        <p:nvSpPr>
          <p:cNvPr id="30" name="Elipse 29"/>
          <p:cNvSpPr/>
          <p:nvPr/>
        </p:nvSpPr>
        <p:spPr>
          <a:xfrm>
            <a:off x="6096000" y="4437112"/>
            <a:ext cx="1152128" cy="1080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31" name="Elipse 30"/>
          <p:cNvSpPr/>
          <p:nvPr/>
        </p:nvSpPr>
        <p:spPr>
          <a:xfrm>
            <a:off x="7428148" y="3649213"/>
            <a:ext cx="1152128" cy="10801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7392144" y="2564447"/>
            <a:ext cx="1368152"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Tecnologias</a:t>
            </a:r>
          </a:p>
        </p:txBody>
      </p:sp>
      <p:sp>
        <p:nvSpPr>
          <p:cNvPr id="20" name="CaixaDeTexto 19"/>
          <p:cNvSpPr txBox="1"/>
          <p:nvPr/>
        </p:nvSpPr>
        <p:spPr>
          <a:xfrm>
            <a:off x="7572952" y="4004607"/>
            <a:ext cx="971321"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Pessoas</a:t>
            </a:r>
          </a:p>
        </p:txBody>
      </p:sp>
      <p:sp>
        <p:nvSpPr>
          <p:cNvPr id="22" name="CaixaDeTexto 21"/>
          <p:cNvSpPr txBox="1"/>
          <p:nvPr/>
        </p:nvSpPr>
        <p:spPr>
          <a:xfrm>
            <a:off x="8829072" y="4792506"/>
            <a:ext cx="1227368"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Ambientes</a:t>
            </a:r>
          </a:p>
        </p:txBody>
      </p:sp>
      <p:sp>
        <p:nvSpPr>
          <p:cNvPr id="24" name="CaixaDeTexto 23"/>
          <p:cNvSpPr txBox="1"/>
          <p:nvPr/>
        </p:nvSpPr>
        <p:spPr>
          <a:xfrm>
            <a:off x="6064417" y="4797152"/>
            <a:ext cx="1224136"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Processos</a:t>
            </a:r>
          </a:p>
        </p:txBody>
      </p:sp>
      <p:sp>
        <p:nvSpPr>
          <p:cNvPr id="4" name="CaixaDeTexto 3"/>
          <p:cNvSpPr txBox="1"/>
          <p:nvPr/>
        </p:nvSpPr>
        <p:spPr>
          <a:xfrm rot="18279059">
            <a:off x="6042340" y="3164043"/>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Up">
              <a:avLst/>
            </a:prstTxWarp>
            <a:spAutoFit/>
          </a:bodyPr>
          <a:lstStyle/>
          <a:p>
            <a:r>
              <a:rPr lang="pt-BR" sz="2000" dirty="0">
                <a:latin typeface="Arial Rounded MT Bold" pitchFamily="34" charset="0"/>
              </a:rPr>
              <a:t>Parceria</a:t>
            </a:r>
          </a:p>
        </p:txBody>
      </p:sp>
      <p:sp>
        <p:nvSpPr>
          <p:cNvPr id="16" name="CaixaDeTexto 15"/>
          <p:cNvSpPr txBox="1"/>
          <p:nvPr/>
        </p:nvSpPr>
        <p:spPr>
          <a:xfrm rot="3490819">
            <a:off x="8827770" y="3270348"/>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Up">
              <a:avLst/>
            </a:prstTxWarp>
            <a:spAutoFit/>
          </a:bodyPr>
          <a:lstStyle/>
          <a:p>
            <a:r>
              <a:rPr lang="pt-BR" sz="2000" dirty="0">
                <a:latin typeface="Arial Rounded MT Bold" pitchFamily="34" charset="0"/>
              </a:rPr>
              <a:t>Parceria</a:t>
            </a:r>
          </a:p>
        </p:txBody>
      </p:sp>
      <p:sp>
        <p:nvSpPr>
          <p:cNvPr id="21" name="CaixaDeTexto 20"/>
          <p:cNvSpPr txBox="1"/>
          <p:nvPr/>
        </p:nvSpPr>
        <p:spPr>
          <a:xfrm rot="21221458">
            <a:off x="7464152" y="5589240"/>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Down">
              <a:avLst/>
            </a:prstTxWarp>
            <a:spAutoFit/>
          </a:bodyPr>
          <a:lstStyle/>
          <a:p>
            <a:r>
              <a:rPr lang="pt-BR" sz="2000" dirty="0">
                <a:latin typeface="Arial Rounded MT Bold" pitchFamily="34" charset="0"/>
              </a:rPr>
              <a:t>Parceria</a:t>
            </a:r>
          </a:p>
        </p:txBody>
      </p:sp>
    </p:spTree>
    <p:extLst>
      <p:ext uri="{BB962C8B-B14F-4D97-AF65-F5344CB8AC3E}">
        <p14:creationId xmlns:p14="http://schemas.microsoft.com/office/powerpoint/2010/main" val="7623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9" grpId="0" animBg="1"/>
      <p:bldP spid="30"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3477875"/>
          </a:xfrm>
          <a:prstGeom prst="rect">
            <a:avLst/>
          </a:prstGeom>
          <a:noFill/>
        </p:spPr>
        <p:txBody>
          <a:bodyPr wrap="square" rtlCol="0">
            <a:spAutoFit/>
          </a:bodyPr>
          <a:lstStyle/>
          <a:p>
            <a:r>
              <a:rPr lang="pt-BR" sz="2000" dirty="0">
                <a:latin typeface="Arial Rounded MT Bold" pitchFamily="34" charset="0"/>
              </a:rPr>
              <a:t>Tratamento do risco:</a:t>
            </a:r>
          </a:p>
          <a:p>
            <a:endParaRPr lang="pt-BR" sz="2000" dirty="0">
              <a:latin typeface="Arial Rounded MT Bold" pitchFamily="34" charset="0"/>
            </a:endParaRPr>
          </a:p>
          <a:p>
            <a:r>
              <a:rPr lang="pt-BR" dirty="0">
                <a:latin typeface="Arial Rounded MT Bold" pitchFamily="34" charset="0"/>
              </a:rPr>
              <a:t>com o risco identificado, o que</a:t>
            </a:r>
          </a:p>
          <a:p>
            <a:r>
              <a:rPr lang="pt-BR" dirty="0">
                <a:latin typeface="Arial Rounded MT Bold" pitchFamily="34" charset="0"/>
              </a:rPr>
              <a:t>fazer com ele?</a:t>
            </a:r>
          </a:p>
          <a:p>
            <a:endParaRPr lang="pt-BR" dirty="0">
              <a:latin typeface="Arial Rounded MT Bold" pitchFamily="34" charset="0"/>
            </a:endParaRPr>
          </a:p>
          <a:p>
            <a:r>
              <a:rPr lang="pt-BR" dirty="0">
                <a:latin typeface="Arial Rounded MT Bold" pitchFamily="34" charset="0"/>
              </a:rPr>
              <a:t>É possível:</a:t>
            </a:r>
          </a:p>
          <a:p>
            <a:pPr marL="342900" indent="-342900">
              <a:buFont typeface="Wingdings" pitchFamily="2" charset="2"/>
              <a:buChar char="§"/>
            </a:pPr>
            <a:r>
              <a:rPr lang="pt-BR" dirty="0">
                <a:latin typeface="Arial Rounded MT Bold" pitchFamily="34" charset="0"/>
              </a:rPr>
              <a:t>Evitar;</a:t>
            </a:r>
          </a:p>
          <a:p>
            <a:pPr marL="342900" indent="-342900">
              <a:buFont typeface="Wingdings" pitchFamily="2" charset="2"/>
              <a:buChar char="§"/>
            </a:pPr>
            <a:r>
              <a:rPr lang="pt-BR" dirty="0">
                <a:latin typeface="Arial Rounded MT Bold" pitchFamily="34" charset="0"/>
              </a:rPr>
              <a:t>Controlar;</a:t>
            </a:r>
          </a:p>
          <a:p>
            <a:pPr marL="342900" indent="-342900">
              <a:buFont typeface="Wingdings" pitchFamily="2" charset="2"/>
              <a:buChar char="§"/>
            </a:pPr>
            <a:r>
              <a:rPr lang="pt-BR" dirty="0">
                <a:latin typeface="Arial Rounded MT Bold" pitchFamily="34" charset="0"/>
              </a:rPr>
              <a:t>Transferir;</a:t>
            </a:r>
          </a:p>
          <a:p>
            <a:pPr marL="342900" indent="-342900">
              <a:buFont typeface="Wingdings" pitchFamily="2" charset="2"/>
              <a:buChar char="§"/>
            </a:pPr>
            <a:r>
              <a:rPr lang="pt-BR" dirty="0">
                <a:latin typeface="Arial Rounded MT Bold" pitchFamily="34" charset="0"/>
              </a:rPr>
              <a:t>Aceitar.</a:t>
            </a:r>
          </a:p>
          <a:p>
            <a:endParaRPr lang="pt-BR" dirty="0">
              <a:latin typeface="Arial Rounded MT Bold" pitchFamily="34" charset="0"/>
            </a:endParaRPr>
          </a:p>
          <a:p>
            <a:endParaRPr lang="pt-BR" dirty="0">
              <a:latin typeface="Arial Rounded MT Bold" pitchFamily="34" charset="0"/>
            </a:endParaRPr>
          </a:p>
        </p:txBody>
      </p:sp>
      <p:pic>
        <p:nvPicPr>
          <p:cNvPr id="21" name="Image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544" y="3429000"/>
            <a:ext cx="3049488" cy="3049488"/>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127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2092881"/>
          </a:xfrm>
          <a:prstGeom prst="rect">
            <a:avLst/>
          </a:prstGeom>
          <a:noFill/>
        </p:spPr>
        <p:txBody>
          <a:bodyPr wrap="square" rtlCol="0">
            <a:spAutoFit/>
          </a:bodyPr>
          <a:lstStyle/>
          <a:p>
            <a:r>
              <a:rPr lang="pt-BR" sz="2000" dirty="0">
                <a:latin typeface="Arial Rounded MT Bold" pitchFamily="34" charset="0"/>
              </a:rPr>
              <a:t>D=DO=Implementar/Executar.</a:t>
            </a:r>
          </a:p>
          <a:p>
            <a:endParaRPr lang="pt-BR" sz="2000" dirty="0">
              <a:latin typeface="Arial Rounded MT Bold" pitchFamily="34" charset="0"/>
            </a:endParaRPr>
          </a:p>
          <a:p>
            <a:r>
              <a:rPr lang="pt-BR" dirty="0">
                <a:latin typeface="Arial Rounded MT Bold" pitchFamily="34" charset="0"/>
              </a:rPr>
              <a:t>Após o planejamento o próximo passo é executar. Isto envolve o planejamento da fase  de implementação, a execução e o controle da implementação e por fim, o encerramento da implementação.</a:t>
            </a:r>
          </a:p>
          <a:p>
            <a:endParaRPr lang="pt-BR" dirty="0">
              <a:latin typeface="Arial Rounded MT Bold" pitchFamily="34" charset="0"/>
            </a:endParaRPr>
          </a:p>
          <a:p>
            <a:endParaRPr lang="pt-BR" dirty="0">
              <a:latin typeface="Arial Rounded MT Bold" pitchFamily="34" charset="0"/>
            </a:endParaRPr>
          </a:p>
        </p:txBody>
      </p:sp>
      <p:graphicFrame>
        <p:nvGraphicFramePr>
          <p:cNvPr id="5" name="Diagrama 4"/>
          <p:cNvGraphicFramePr/>
          <p:nvPr/>
        </p:nvGraphicFramePr>
        <p:xfrm>
          <a:off x="2495600" y="3789040"/>
          <a:ext cx="7008440" cy="213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40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4308872"/>
          </a:xfrm>
          <a:prstGeom prst="rect">
            <a:avLst/>
          </a:prstGeom>
          <a:noFill/>
        </p:spPr>
        <p:txBody>
          <a:bodyPr wrap="square" rtlCol="0">
            <a:spAutoFit/>
          </a:bodyPr>
          <a:lstStyle/>
          <a:p>
            <a:r>
              <a:rPr lang="pt-BR" sz="2000" dirty="0">
                <a:latin typeface="Arial Rounded MT Bold" pitchFamily="34" charset="0"/>
              </a:rPr>
              <a:t>C=CHECK=Monitorar.</a:t>
            </a:r>
          </a:p>
          <a:p>
            <a:endParaRPr lang="pt-BR" sz="2000" dirty="0">
              <a:latin typeface="Arial Rounded MT Bold" pitchFamily="34" charset="0"/>
            </a:endParaRPr>
          </a:p>
          <a:p>
            <a:r>
              <a:rPr lang="pt-BR" dirty="0">
                <a:latin typeface="Arial Rounded MT Bold" pitchFamily="34" charset="0"/>
              </a:rPr>
              <a:t>O monitoramento ou </a:t>
            </a:r>
          </a:p>
          <a:p>
            <a:r>
              <a:rPr lang="pt-BR" dirty="0">
                <a:latin typeface="Arial Rounded MT Bold" pitchFamily="34" charset="0"/>
              </a:rPr>
              <a:t>controle do sistema</a:t>
            </a:r>
          </a:p>
          <a:p>
            <a:r>
              <a:rPr lang="pt-BR" dirty="0">
                <a:latin typeface="Arial Rounded MT Bold" pitchFamily="34" charset="0"/>
              </a:rPr>
              <a:t>implica em avaliar </a:t>
            </a:r>
          </a:p>
          <a:p>
            <a:r>
              <a:rPr lang="pt-BR" dirty="0">
                <a:latin typeface="Arial Rounded MT Bold" pitchFamily="34" charset="0"/>
              </a:rPr>
              <a:t>sistematicamente </a:t>
            </a:r>
          </a:p>
          <a:p>
            <a:r>
              <a:rPr lang="pt-BR" dirty="0">
                <a:latin typeface="Arial Rounded MT Bold" pitchFamily="34" charset="0"/>
              </a:rPr>
              <a:t>se os controles </a:t>
            </a:r>
          </a:p>
          <a:p>
            <a:r>
              <a:rPr lang="pt-BR" dirty="0">
                <a:latin typeface="Arial Rounded MT Bold" pitchFamily="34" charset="0"/>
              </a:rPr>
              <a:t>implementados estão</a:t>
            </a:r>
          </a:p>
          <a:p>
            <a:r>
              <a:rPr lang="pt-BR" dirty="0">
                <a:latin typeface="Arial Rounded MT Bold" pitchFamily="34" charset="0"/>
              </a:rPr>
              <a:t>atendendo as </a:t>
            </a:r>
          </a:p>
          <a:p>
            <a:r>
              <a:rPr lang="pt-BR" dirty="0">
                <a:latin typeface="Arial Rounded MT Bold" pitchFamily="34" charset="0"/>
              </a:rPr>
              <a:t>expectativas originais. </a:t>
            </a:r>
          </a:p>
          <a:p>
            <a:r>
              <a:rPr lang="pt-BR" dirty="0">
                <a:latin typeface="Arial Rounded MT Bold" pitchFamily="34" charset="0"/>
              </a:rPr>
              <a:t>Os processos ao lado </a:t>
            </a:r>
          </a:p>
          <a:p>
            <a:r>
              <a:rPr lang="pt-BR" dirty="0">
                <a:latin typeface="Arial Rounded MT Bold" pitchFamily="34" charset="0"/>
              </a:rPr>
              <a:t>precisam ser executados </a:t>
            </a:r>
          </a:p>
          <a:p>
            <a:r>
              <a:rPr lang="pt-BR" dirty="0">
                <a:latin typeface="Arial Rounded MT Bold" pitchFamily="34" charset="0"/>
              </a:rPr>
              <a:t>regularmente.</a:t>
            </a:r>
          </a:p>
          <a:p>
            <a:endParaRPr lang="pt-BR" dirty="0">
              <a:latin typeface="Arial Rounded MT Bold" pitchFamily="34" charset="0"/>
            </a:endParaRPr>
          </a:p>
          <a:p>
            <a:endParaRPr lang="pt-BR" dirty="0">
              <a:latin typeface="Arial Rounded MT Bold" pitchFamily="34" charset="0"/>
            </a:endParaRPr>
          </a:p>
        </p:txBody>
      </p:sp>
      <p:sp>
        <p:nvSpPr>
          <p:cNvPr id="7" name="Divisa 6"/>
          <p:cNvSpPr/>
          <p:nvPr/>
        </p:nvSpPr>
        <p:spPr>
          <a:xfrm>
            <a:off x="5735961" y="5380710"/>
            <a:ext cx="2001237" cy="1000619"/>
          </a:xfrm>
          <a:prstGeom prst="chevr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pPr algn="ctr"/>
            <a:endParaRPr lang="pt-BR" sz="1400" dirty="0">
              <a:latin typeface="Arial Rounded MT Bold" pitchFamily="34" charset="0"/>
            </a:endParaRPr>
          </a:p>
          <a:p>
            <a:pPr algn="ctr"/>
            <a:r>
              <a:rPr lang="pt-BR" sz="1400" dirty="0">
                <a:latin typeface="Arial Rounded MT Bold" pitchFamily="34" charset="0"/>
              </a:rPr>
              <a:t>Reavaliar</a:t>
            </a:r>
          </a:p>
          <a:p>
            <a:pPr algn="ctr"/>
            <a:r>
              <a:rPr lang="pt-BR" sz="1400" dirty="0">
                <a:latin typeface="Arial Rounded MT Bold" pitchFamily="34" charset="0"/>
              </a:rPr>
              <a:t>riscos</a:t>
            </a:r>
          </a:p>
        </p:txBody>
      </p:sp>
      <p:grpSp>
        <p:nvGrpSpPr>
          <p:cNvPr id="10" name="Grupo 9"/>
          <p:cNvGrpSpPr/>
          <p:nvPr/>
        </p:nvGrpSpPr>
        <p:grpSpPr>
          <a:xfrm>
            <a:off x="5739707" y="4300590"/>
            <a:ext cx="2001237" cy="1000619"/>
            <a:chOff x="2053" y="566118"/>
            <a:chExt cx="2501547" cy="1000619"/>
          </a:xfrm>
          <a:scene3d>
            <a:camera prst="orthographicFront">
              <a:rot lat="0" lon="0" rev="0"/>
            </a:camera>
            <a:lightRig rig="glow" dir="t">
              <a:rot lat="0" lon="0" rev="4800000"/>
            </a:lightRig>
          </a:scene3d>
        </p:grpSpPr>
        <p:sp>
          <p:nvSpPr>
            <p:cNvPr id="11" name="Divisa 10"/>
            <p:cNvSpPr/>
            <p:nvPr/>
          </p:nvSpPr>
          <p:spPr>
            <a:xfrm>
              <a:off x="2053" y="566118"/>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12"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17" name="Divisa 16"/>
          <p:cNvSpPr/>
          <p:nvPr/>
        </p:nvSpPr>
        <p:spPr>
          <a:xfrm>
            <a:off x="5735961" y="3220470"/>
            <a:ext cx="2001237" cy="1000619"/>
          </a:xfrm>
          <a:prstGeom prst="chevr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grpSp>
        <p:nvGrpSpPr>
          <p:cNvPr id="19" name="Grupo 18"/>
          <p:cNvGrpSpPr/>
          <p:nvPr/>
        </p:nvGrpSpPr>
        <p:grpSpPr>
          <a:xfrm>
            <a:off x="5735961" y="2140350"/>
            <a:ext cx="2001237" cy="1000619"/>
            <a:chOff x="2053" y="566118"/>
            <a:chExt cx="2501547" cy="1000619"/>
          </a:xfrm>
          <a:scene3d>
            <a:camera prst="orthographicFront">
              <a:rot lat="0" lon="0" rev="0"/>
            </a:camera>
            <a:lightRig rig="glow" dir="t">
              <a:rot lat="0" lon="0" rev="4800000"/>
            </a:lightRig>
          </a:scene3d>
        </p:grpSpPr>
        <p:sp>
          <p:nvSpPr>
            <p:cNvPr id="20" name="Divisa 19"/>
            <p:cNvSpPr/>
            <p:nvPr/>
          </p:nvSpPr>
          <p:spPr>
            <a:xfrm>
              <a:off x="2053" y="566118"/>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21"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4" name="CaixaDeTexto 3"/>
          <p:cNvSpPr txBox="1"/>
          <p:nvPr/>
        </p:nvSpPr>
        <p:spPr>
          <a:xfrm>
            <a:off x="6240931" y="2324132"/>
            <a:ext cx="964431" cy="523220"/>
          </a:xfrm>
          <a:prstGeom prst="rect">
            <a:avLst/>
          </a:prstGeom>
          <a:noFill/>
        </p:spPr>
        <p:txBody>
          <a:bodyPr wrap="none" rtlCol="0">
            <a:spAutoFit/>
          </a:bodyPr>
          <a:lstStyle/>
          <a:p>
            <a:r>
              <a:rPr lang="pt-BR" sz="1400" dirty="0">
                <a:latin typeface="Arial Rounded MT Bold" pitchFamily="34" charset="0"/>
              </a:rPr>
              <a:t>Realizar</a:t>
            </a:r>
          </a:p>
          <a:p>
            <a:r>
              <a:rPr lang="pt-BR" sz="1400" dirty="0">
                <a:latin typeface="Arial Rounded MT Bold" pitchFamily="34" charset="0"/>
              </a:rPr>
              <a:t>registros</a:t>
            </a:r>
          </a:p>
        </p:txBody>
      </p:sp>
      <p:sp>
        <p:nvSpPr>
          <p:cNvPr id="22" name="CaixaDeTexto 21"/>
          <p:cNvSpPr txBox="1"/>
          <p:nvPr/>
        </p:nvSpPr>
        <p:spPr>
          <a:xfrm>
            <a:off x="6171755" y="3356992"/>
            <a:ext cx="1032975" cy="523220"/>
          </a:xfrm>
          <a:prstGeom prst="rect">
            <a:avLst/>
          </a:prstGeom>
          <a:noFill/>
        </p:spPr>
        <p:txBody>
          <a:bodyPr wrap="none" rtlCol="0">
            <a:spAutoFit/>
          </a:bodyPr>
          <a:lstStyle/>
          <a:p>
            <a:r>
              <a:rPr lang="pt-BR" sz="1400" dirty="0">
                <a:latin typeface="Arial Rounded MT Bold" pitchFamily="34" charset="0"/>
              </a:rPr>
              <a:t>Monitorar</a:t>
            </a:r>
          </a:p>
          <a:p>
            <a:r>
              <a:rPr lang="pt-BR" sz="1400" dirty="0">
                <a:latin typeface="Arial Rounded MT Bold" pitchFamily="34" charset="0"/>
              </a:rPr>
              <a:t>controles</a:t>
            </a:r>
          </a:p>
        </p:txBody>
      </p:sp>
      <p:sp>
        <p:nvSpPr>
          <p:cNvPr id="23" name="CaixaDeTexto 22"/>
          <p:cNvSpPr txBox="1"/>
          <p:nvPr/>
        </p:nvSpPr>
        <p:spPr>
          <a:xfrm>
            <a:off x="6257564" y="4437112"/>
            <a:ext cx="1066318" cy="523220"/>
          </a:xfrm>
          <a:prstGeom prst="rect">
            <a:avLst/>
          </a:prstGeom>
          <a:noFill/>
        </p:spPr>
        <p:txBody>
          <a:bodyPr wrap="none" rtlCol="0">
            <a:spAutoFit/>
          </a:bodyPr>
          <a:lstStyle/>
          <a:p>
            <a:r>
              <a:rPr lang="pt-BR" sz="1400" dirty="0">
                <a:latin typeface="Arial Rounded MT Bold" pitchFamily="34" charset="0"/>
              </a:rPr>
              <a:t>Realizar</a:t>
            </a:r>
          </a:p>
          <a:p>
            <a:r>
              <a:rPr lang="pt-BR" sz="1400" dirty="0">
                <a:latin typeface="Arial Rounded MT Bold" pitchFamily="34" charset="0"/>
              </a:rPr>
              <a:t>auditorias</a:t>
            </a:r>
          </a:p>
        </p:txBody>
      </p:sp>
      <p:sp>
        <p:nvSpPr>
          <p:cNvPr id="26" name="Colchete direito 25"/>
          <p:cNvSpPr/>
          <p:nvPr/>
        </p:nvSpPr>
        <p:spPr>
          <a:xfrm>
            <a:off x="7740943" y="2640658"/>
            <a:ext cx="318006" cy="3240360"/>
          </a:xfrm>
          <a:prstGeom prst="rightBracket">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27" name="Colchete direito 26"/>
          <p:cNvSpPr/>
          <p:nvPr/>
        </p:nvSpPr>
        <p:spPr>
          <a:xfrm>
            <a:off x="7740943" y="3720778"/>
            <a:ext cx="318006" cy="108012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cxnSp>
        <p:nvCxnSpPr>
          <p:cNvPr id="29" name="Conector reto 28"/>
          <p:cNvCxnSpPr/>
          <p:nvPr/>
        </p:nvCxnSpPr>
        <p:spPr>
          <a:xfrm>
            <a:off x="8058949" y="4260838"/>
            <a:ext cx="828550" cy="5836"/>
          </a:xfrm>
          <a:prstGeom prst="line">
            <a:avLst/>
          </a:prstGeom>
        </p:spPr>
        <p:style>
          <a:lnRef idx="3">
            <a:schemeClr val="accent2"/>
          </a:lnRef>
          <a:fillRef idx="0">
            <a:schemeClr val="accent2"/>
          </a:fillRef>
          <a:effectRef idx="2">
            <a:schemeClr val="accent2"/>
          </a:effectRef>
          <a:fontRef idx="minor">
            <a:schemeClr val="tx1"/>
          </a:fontRef>
        </p:style>
      </p:cxnSp>
      <p:grpSp>
        <p:nvGrpSpPr>
          <p:cNvPr id="13" name="Grupo 12"/>
          <p:cNvGrpSpPr/>
          <p:nvPr/>
        </p:nvGrpSpPr>
        <p:grpSpPr>
          <a:xfrm>
            <a:off x="8328249" y="3779766"/>
            <a:ext cx="2001237" cy="2601563"/>
            <a:chOff x="2053" y="-1034826"/>
            <a:chExt cx="2501547" cy="2601563"/>
          </a:xfrm>
          <a:scene3d>
            <a:camera prst="orthographicFront">
              <a:rot lat="0" lon="0" rev="0"/>
            </a:camera>
            <a:lightRig rig="glow" dir="t">
              <a:rot lat="0" lon="0" rev="4800000"/>
            </a:lightRig>
          </a:scene3d>
        </p:grpSpPr>
        <p:sp>
          <p:nvSpPr>
            <p:cNvPr id="14" name="Divisa 13"/>
            <p:cNvSpPr/>
            <p:nvPr/>
          </p:nvSpPr>
          <p:spPr>
            <a:xfrm>
              <a:off x="2053" y="-1034826"/>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15"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24" name="CaixaDeTexto 23"/>
          <p:cNvSpPr txBox="1"/>
          <p:nvPr/>
        </p:nvSpPr>
        <p:spPr>
          <a:xfrm>
            <a:off x="8959508" y="4005064"/>
            <a:ext cx="1024925" cy="523220"/>
          </a:xfrm>
          <a:prstGeom prst="rect">
            <a:avLst/>
          </a:prstGeom>
          <a:noFill/>
        </p:spPr>
        <p:txBody>
          <a:bodyPr wrap="square" rtlCol="0">
            <a:spAutoFit/>
          </a:bodyPr>
          <a:lstStyle/>
          <a:p>
            <a:r>
              <a:rPr lang="pt-BR" sz="1400" dirty="0">
                <a:latin typeface="Arial Rounded MT Bold" pitchFamily="34" charset="0"/>
              </a:rPr>
              <a:t>Reavaliar</a:t>
            </a:r>
          </a:p>
          <a:p>
            <a:r>
              <a:rPr lang="pt-BR" sz="1400" dirty="0">
                <a:latin typeface="Arial Rounded MT Bold" pitchFamily="34" charset="0"/>
              </a:rPr>
              <a:t>Sistema</a:t>
            </a:r>
          </a:p>
        </p:txBody>
      </p:sp>
    </p:spTree>
    <p:extLst>
      <p:ext uri="{BB962C8B-B14F-4D97-AF65-F5344CB8AC3E}">
        <p14:creationId xmlns:p14="http://schemas.microsoft.com/office/powerpoint/2010/main" val="41554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1538883"/>
          </a:xfrm>
          <a:prstGeom prst="rect">
            <a:avLst/>
          </a:prstGeom>
          <a:noFill/>
        </p:spPr>
        <p:txBody>
          <a:bodyPr wrap="square" rtlCol="0">
            <a:spAutoFit/>
          </a:bodyPr>
          <a:lstStyle/>
          <a:p>
            <a:r>
              <a:rPr lang="pt-BR" sz="2000" dirty="0">
                <a:latin typeface="Arial Rounded MT Bold" pitchFamily="34" charset="0"/>
              </a:rPr>
              <a:t>A=ACT=Melhorar.</a:t>
            </a:r>
          </a:p>
          <a:p>
            <a:endParaRPr lang="pt-BR" sz="2000" dirty="0">
              <a:latin typeface="Arial Rounded MT Bold" pitchFamily="34" charset="0"/>
            </a:endParaRPr>
          </a:p>
          <a:p>
            <a:r>
              <a:rPr lang="pt-BR" dirty="0">
                <a:latin typeface="Arial Rounded MT Bold" pitchFamily="34" charset="0"/>
              </a:rPr>
              <a:t>As atividades são corrigidas e melhoradas (aprendendo com os erros).Sistema deve ser melhorado a cada ciclo. Geralmente 1 ano e recomeça.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3430072"/>
            <a:ext cx="3810000" cy="2857500"/>
          </a:xfrm>
          <a:prstGeom prst="round2DiagRect">
            <a:avLst>
              <a:gd name="adj1" fmla="val 29563"/>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62799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632848" cy="3416320"/>
          </a:xfrm>
          <a:prstGeom prst="rect">
            <a:avLst/>
          </a:prstGeom>
          <a:noFill/>
        </p:spPr>
        <p:txBody>
          <a:bodyPr wrap="square" rtlCol="0">
            <a:spAutoFit/>
          </a:bodyPr>
          <a:lstStyle/>
          <a:p>
            <a:pPr marL="342900" indent="-342900">
              <a:buFont typeface="+mj-lt"/>
              <a:buAutoNum type="arabicPeriod"/>
            </a:pPr>
            <a:r>
              <a:rPr lang="pt-BR" dirty="0">
                <a:latin typeface="Arial Rounded MT Bold" pitchFamily="34" charset="0"/>
              </a:rPr>
              <a:t>Política (PSI);</a:t>
            </a:r>
          </a:p>
          <a:p>
            <a:pPr marL="342900" indent="-342900">
              <a:buFont typeface="+mj-lt"/>
              <a:buAutoNum type="arabicPeriod"/>
            </a:pPr>
            <a:r>
              <a:rPr lang="pt-BR" dirty="0">
                <a:latin typeface="Arial Rounded MT Bold" pitchFamily="34" charset="0"/>
              </a:rPr>
              <a:t>Estrutura organizacional;</a:t>
            </a:r>
          </a:p>
          <a:p>
            <a:pPr marL="342900" indent="-342900">
              <a:buFont typeface="+mj-lt"/>
              <a:buAutoNum type="arabicPeriod"/>
            </a:pPr>
            <a:r>
              <a:rPr lang="pt-BR" dirty="0">
                <a:latin typeface="Arial Rounded MT Bold" pitchFamily="34" charset="0"/>
              </a:rPr>
              <a:t>Controle de acesso;</a:t>
            </a:r>
          </a:p>
          <a:p>
            <a:pPr marL="342900" indent="-342900">
              <a:buFont typeface="+mj-lt"/>
              <a:buAutoNum type="arabicPeriod"/>
            </a:pPr>
            <a:r>
              <a:rPr lang="pt-BR" dirty="0">
                <a:latin typeface="Arial Rounded MT Bold" pitchFamily="34" charset="0"/>
              </a:rPr>
              <a:t>Pessoas;</a:t>
            </a:r>
          </a:p>
          <a:p>
            <a:pPr marL="342900" indent="-342900">
              <a:buFont typeface="+mj-lt"/>
              <a:buAutoNum type="arabicPeriod"/>
            </a:pPr>
            <a:r>
              <a:rPr lang="pt-BR" dirty="0">
                <a:latin typeface="Arial Rounded MT Bold" pitchFamily="34" charset="0"/>
              </a:rPr>
              <a:t>Segurança física;</a:t>
            </a:r>
          </a:p>
          <a:p>
            <a:pPr marL="342900" indent="-342900">
              <a:buFont typeface="+mj-lt"/>
              <a:buAutoNum type="arabicPeriod"/>
            </a:pPr>
            <a:r>
              <a:rPr lang="pt-BR" dirty="0">
                <a:latin typeface="Arial Rounded MT Bold" pitchFamily="34" charset="0"/>
              </a:rPr>
              <a:t>Segurança lógica;</a:t>
            </a:r>
          </a:p>
          <a:p>
            <a:pPr marL="342900" indent="-342900">
              <a:buFont typeface="+mj-lt"/>
              <a:buAutoNum type="arabicPeriod"/>
            </a:pPr>
            <a:r>
              <a:rPr lang="pt-BR" dirty="0">
                <a:latin typeface="Arial Rounded MT Bold" pitchFamily="34" charset="0"/>
              </a:rPr>
              <a:t>Operação de sistemas;</a:t>
            </a:r>
          </a:p>
          <a:p>
            <a:pPr marL="342900" indent="-342900">
              <a:buFont typeface="+mj-lt"/>
              <a:buAutoNum type="arabicPeriod"/>
            </a:pPr>
            <a:r>
              <a:rPr lang="pt-BR" dirty="0">
                <a:latin typeface="Arial Rounded MT Bold" pitchFamily="34" charset="0"/>
              </a:rPr>
              <a:t>Desenvolvimento de sistemas;</a:t>
            </a:r>
          </a:p>
          <a:p>
            <a:pPr marL="342900" indent="-342900">
              <a:buFont typeface="+mj-lt"/>
              <a:buAutoNum type="arabicPeriod"/>
            </a:pPr>
            <a:r>
              <a:rPr lang="pt-BR" dirty="0">
                <a:latin typeface="Arial Rounded MT Bold" pitchFamily="34" charset="0"/>
              </a:rPr>
              <a:t>Continuidade do negócio;</a:t>
            </a:r>
          </a:p>
          <a:p>
            <a:pPr marL="342900" indent="-342900">
              <a:buFont typeface="+mj-lt"/>
              <a:buAutoNum type="arabicPeriod"/>
            </a:pPr>
            <a:r>
              <a:rPr lang="pt-BR" dirty="0">
                <a:latin typeface="Arial Rounded MT Bold" pitchFamily="34" charset="0"/>
              </a:rPr>
              <a:t>Incidentes de segurança;</a:t>
            </a:r>
          </a:p>
          <a:p>
            <a:pPr marL="342900" indent="-342900">
              <a:buFont typeface="+mj-lt"/>
              <a:buAutoNum type="arabicPeriod"/>
            </a:pPr>
            <a:r>
              <a:rPr lang="pt-BR" dirty="0">
                <a:latin typeface="Arial Rounded MT Bold" pitchFamily="34" charset="0"/>
              </a:rPr>
              <a:t>Aspectos legais.</a:t>
            </a:r>
          </a:p>
          <a:p>
            <a:endParaRPr lang="pt-BR" dirty="0">
              <a:latin typeface="Arial Rounded MT Bold" pitchFamily="34" charset="0"/>
            </a:endParaRPr>
          </a:p>
        </p:txBody>
      </p:sp>
      <p:graphicFrame>
        <p:nvGraphicFramePr>
          <p:cNvPr id="18" name="Diagrama 17"/>
          <p:cNvGraphicFramePr/>
          <p:nvPr/>
        </p:nvGraphicFramePr>
        <p:xfrm>
          <a:off x="5815257" y="2492896"/>
          <a:ext cx="48245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213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2062103"/>
          </a:xfrm>
          <a:prstGeom prst="rect">
            <a:avLst/>
          </a:prstGeom>
          <a:noFill/>
        </p:spPr>
        <p:txBody>
          <a:bodyPr wrap="square" rtlCol="0">
            <a:spAutoFit/>
          </a:bodyPr>
          <a:lstStyle/>
          <a:p>
            <a:r>
              <a:rPr lang="pt-BR" sz="2000" dirty="0">
                <a:latin typeface="Arial Rounded MT Bold" pitchFamily="34" charset="0"/>
              </a:rPr>
              <a:t>1-Política (PSI). </a:t>
            </a:r>
            <a:r>
              <a:rPr lang="pt-BR" dirty="0">
                <a:latin typeface="Arial Rounded MT Bold" pitchFamily="34" charset="0"/>
              </a:rPr>
              <a:t>A Política </a:t>
            </a:r>
          </a:p>
          <a:p>
            <a:r>
              <a:rPr lang="pt-BR" dirty="0">
                <a:latin typeface="Arial Rounded MT Bold" pitchFamily="34" charset="0"/>
              </a:rPr>
              <a:t>de Segurança da Informação</a:t>
            </a:r>
          </a:p>
          <a:p>
            <a:r>
              <a:rPr lang="pt-BR" dirty="0">
                <a:latin typeface="Arial Rounded MT Bold" pitchFamily="34" charset="0"/>
              </a:rPr>
              <a:t>está estruturada em </a:t>
            </a:r>
          </a:p>
          <a:p>
            <a:r>
              <a:rPr lang="pt-BR" dirty="0">
                <a:latin typeface="Arial Rounded MT Bold" pitchFamily="34" charset="0"/>
              </a:rPr>
              <a:t>diretrizes, normas e</a:t>
            </a:r>
          </a:p>
          <a:p>
            <a:r>
              <a:rPr lang="pt-BR" dirty="0">
                <a:latin typeface="Arial Rounded MT Bold" pitchFamily="34" charset="0"/>
              </a:rPr>
              <a:t>procedimentos.</a:t>
            </a:r>
          </a:p>
          <a:p>
            <a:r>
              <a:rPr lang="pt-BR" dirty="0">
                <a:latin typeface="Arial Rounded MT Bold" pitchFamily="34" charset="0"/>
              </a:rPr>
              <a:t>Passos essenciais:</a:t>
            </a:r>
          </a:p>
          <a:p>
            <a:endParaRPr lang="pt-BR" dirty="0">
              <a:latin typeface="Arial Rounded MT Bold" pitchFamily="34" charset="0"/>
            </a:endParaRPr>
          </a:p>
        </p:txBody>
      </p:sp>
      <p:graphicFrame>
        <p:nvGraphicFramePr>
          <p:cNvPr id="4" name="Diagrama 3"/>
          <p:cNvGraphicFramePr/>
          <p:nvPr/>
        </p:nvGraphicFramePr>
        <p:xfrm>
          <a:off x="5879976" y="2348880"/>
          <a:ext cx="42721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2279576" y="4132818"/>
            <a:ext cx="2592288" cy="16004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itchFamily="2" charset="2"/>
              <a:buChar char="§"/>
            </a:pPr>
            <a:r>
              <a:rPr lang="pt-BR" sz="1400" dirty="0">
                <a:latin typeface="Arial Rounded MT Bold" pitchFamily="34" charset="0"/>
              </a:rPr>
              <a:t>Definições Gerais</a:t>
            </a:r>
          </a:p>
          <a:p>
            <a:pPr marL="285750" indent="-285750">
              <a:buFont typeface="Wingdings" pitchFamily="2" charset="2"/>
              <a:buChar char="§"/>
            </a:pPr>
            <a:r>
              <a:rPr lang="pt-BR" sz="1400" dirty="0">
                <a:latin typeface="Arial Rounded MT Bold" pitchFamily="34" charset="0"/>
              </a:rPr>
              <a:t>Objetivos e metas</a:t>
            </a:r>
          </a:p>
          <a:p>
            <a:pPr marL="285750" indent="-285750">
              <a:buFont typeface="Wingdings" pitchFamily="2" charset="2"/>
              <a:buChar char="§"/>
            </a:pPr>
            <a:r>
              <a:rPr lang="pt-BR" sz="1400" dirty="0">
                <a:latin typeface="Arial Rounded MT Bold" pitchFamily="34" charset="0"/>
              </a:rPr>
              <a:t>Diretrizes</a:t>
            </a:r>
          </a:p>
          <a:p>
            <a:pPr marL="285750" indent="-285750">
              <a:buFont typeface="Wingdings" pitchFamily="2" charset="2"/>
              <a:buChar char="§"/>
            </a:pPr>
            <a:r>
              <a:rPr lang="pt-BR" sz="1400" dirty="0">
                <a:latin typeface="Arial Rounded MT Bold" pitchFamily="34" charset="0"/>
              </a:rPr>
              <a:t>Responsabilidades</a:t>
            </a:r>
          </a:p>
          <a:p>
            <a:pPr marL="285750" indent="-285750">
              <a:buFont typeface="Wingdings" pitchFamily="2" charset="2"/>
              <a:buChar char="§"/>
            </a:pPr>
            <a:r>
              <a:rPr lang="pt-BR" sz="1400" dirty="0">
                <a:latin typeface="Arial Rounded MT Bold" pitchFamily="34" charset="0"/>
              </a:rPr>
              <a:t>Definições de registro de incidentes</a:t>
            </a:r>
          </a:p>
          <a:p>
            <a:pPr marL="285750" indent="-285750">
              <a:buFont typeface="Wingdings" pitchFamily="2" charset="2"/>
              <a:buChar char="§"/>
            </a:pPr>
            <a:r>
              <a:rPr lang="pt-BR" sz="1400" dirty="0">
                <a:latin typeface="Arial Rounded MT Bold" pitchFamily="34" charset="0"/>
              </a:rPr>
              <a:t>Frequência da revisão</a:t>
            </a:r>
          </a:p>
        </p:txBody>
      </p:sp>
      <p:cxnSp>
        <p:nvCxnSpPr>
          <p:cNvPr id="7" name="Conector de seta reta 6"/>
          <p:cNvCxnSpPr/>
          <p:nvPr/>
        </p:nvCxnSpPr>
        <p:spPr>
          <a:xfrm flipH="1">
            <a:off x="4655840" y="2636912"/>
            <a:ext cx="1224136" cy="18722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CaixaDeTexto 7"/>
          <p:cNvSpPr txBox="1"/>
          <p:nvPr/>
        </p:nvSpPr>
        <p:spPr>
          <a:xfrm>
            <a:off x="2279576" y="5858688"/>
            <a:ext cx="2592288" cy="738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Wingdings" pitchFamily="2" charset="2"/>
              <a:buChar char="§"/>
            </a:pPr>
            <a:r>
              <a:rPr lang="pt-BR" sz="1400" dirty="0">
                <a:latin typeface="Arial Rounded MT Bold" pitchFamily="34" charset="0"/>
              </a:rPr>
              <a:t>Legislação</a:t>
            </a:r>
          </a:p>
          <a:p>
            <a:pPr marL="285750" indent="-285750">
              <a:buFont typeface="Wingdings" pitchFamily="2" charset="2"/>
              <a:buChar char="§"/>
            </a:pPr>
            <a:r>
              <a:rPr lang="pt-BR" sz="1400" dirty="0">
                <a:latin typeface="Arial Rounded MT Bold" pitchFamily="34" charset="0"/>
              </a:rPr>
              <a:t>Regulamento interno</a:t>
            </a:r>
          </a:p>
          <a:p>
            <a:pPr marL="285750" indent="-285750">
              <a:buFont typeface="Wingdings" pitchFamily="2" charset="2"/>
              <a:buChar char="§"/>
            </a:pPr>
            <a:r>
              <a:rPr lang="pt-BR" sz="1400" dirty="0">
                <a:latin typeface="Arial Rounded MT Bold" pitchFamily="34" charset="0"/>
              </a:rPr>
              <a:t>Contratos</a:t>
            </a:r>
          </a:p>
        </p:txBody>
      </p:sp>
      <p:cxnSp>
        <p:nvCxnSpPr>
          <p:cNvPr id="10" name="Conector de seta reta 9"/>
          <p:cNvCxnSpPr/>
          <p:nvPr/>
        </p:nvCxnSpPr>
        <p:spPr>
          <a:xfrm flipV="1">
            <a:off x="4655840" y="3284984"/>
            <a:ext cx="1368152" cy="28083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CaixaDeTexto 12"/>
          <p:cNvSpPr txBox="1"/>
          <p:nvPr/>
        </p:nvSpPr>
        <p:spPr>
          <a:xfrm>
            <a:off x="7824192" y="1844825"/>
            <a:ext cx="1800200" cy="307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1400" dirty="0">
                <a:latin typeface="Arial Rounded MT Bold" pitchFamily="34" charset="0"/>
              </a:rPr>
              <a:t>Critérios de risco</a:t>
            </a:r>
          </a:p>
        </p:txBody>
      </p:sp>
      <p:cxnSp>
        <p:nvCxnSpPr>
          <p:cNvPr id="15" name="Conector de seta reta 14"/>
          <p:cNvCxnSpPr/>
          <p:nvPr/>
        </p:nvCxnSpPr>
        <p:spPr>
          <a:xfrm flipH="1" flipV="1">
            <a:off x="9480376" y="2152602"/>
            <a:ext cx="432048" cy="17345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21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632848" cy="1785104"/>
          </a:xfrm>
          <a:prstGeom prst="rect">
            <a:avLst/>
          </a:prstGeom>
          <a:noFill/>
        </p:spPr>
        <p:txBody>
          <a:bodyPr wrap="square" rtlCol="0">
            <a:spAutoFit/>
          </a:bodyPr>
          <a:lstStyle/>
          <a:p>
            <a:r>
              <a:rPr lang="pt-BR" sz="2000" dirty="0">
                <a:latin typeface="Arial Rounded MT Bold" pitchFamily="34" charset="0"/>
              </a:rPr>
              <a:t>2-Estrutura Organizacional.</a:t>
            </a:r>
          </a:p>
          <a:p>
            <a:endParaRPr lang="pt-BR" dirty="0">
              <a:latin typeface="Arial Rounded MT Bold" pitchFamily="34" charset="0"/>
            </a:endParaRPr>
          </a:p>
          <a:p>
            <a:r>
              <a:rPr lang="pt-BR" dirty="0">
                <a:latin typeface="Arial Rounded MT Bold" pitchFamily="34" charset="0"/>
              </a:rPr>
              <a:t>Deve haver uma área na organização para cuidar da SI. O escritório gerencia o sistema de segurança e faz a interlocução entre o fórum e o comitê gestor.</a:t>
            </a:r>
          </a:p>
          <a:p>
            <a:endParaRPr lang="pt-BR" dirty="0">
              <a:latin typeface="Arial Rounded MT Bold" pitchFamily="34" charset="0"/>
            </a:endParaRPr>
          </a:p>
        </p:txBody>
      </p:sp>
      <p:graphicFrame>
        <p:nvGraphicFramePr>
          <p:cNvPr id="6" name="Diagrama 5"/>
          <p:cNvGraphicFramePr/>
          <p:nvPr/>
        </p:nvGraphicFramePr>
        <p:xfrm>
          <a:off x="4799856" y="2924944"/>
          <a:ext cx="5447928" cy="359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Conector de seta reta 16"/>
          <p:cNvCxnSpPr/>
          <p:nvPr/>
        </p:nvCxnSpPr>
        <p:spPr>
          <a:xfrm>
            <a:off x="5591944" y="4725144"/>
            <a:ext cx="37444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ector de seta reta 18"/>
          <p:cNvCxnSpPr/>
          <p:nvPr/>
        </p:nvCxnSpPr>
        <p:spPr>
          <a:xfrm>
            <a:off x="9336360" y="4725144"/>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Conector de seta reta 19"/>
          <p:cNvCxnSpPr/>
          <p:nvPr/>
        </p:nvCxnSpPr>
        <p:spPr>
          <a:xfrm>
            <a:off x="7464152" y="4581128"/>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Conector reto 21"/>
          <p:cNvCxnSpPr/>
          <p:nvPr/>
        </p:nvCxnSpPr>
        <p:spPr>
          <a:xfrm>
            <a:off x="5591944" y="4725144"/>
            <a:ext cx="0" cy="36004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735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23907" t="5584" r="21389" b="13040"/>
          <a:stretch/>
        </p:blipFill>
        <p:spPr>
          <a:xfrm>
            <a:off x="2081213" y="1409826"/>
            <a:ext cx="2933017" cy="3129370"/>
          </a:xfrm>
          <a:prstGeom prst="oc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tângulo 2"/>
          <p:cNvSpPr/>
          <p:nvPr/>
        </p:nvSpPr>
        <p:spPr>
          <a:xfrm>
            <a:off x="1901093" y="2005015"/>
            <a:ext cx="3249596" cy="1938992"/>
          </a:xfrm>
          <a:prstGeom prst="rect">
            <a:avLst/>
          </a:prstGeom>
          <a:noFill/>
        </p:spPr>
        <p:txBody>
          <a:bodyPr wrap="square" lIns="91440" tIns="45720" rIns="91440" bIns="45720">
            <a:spAutoFit/>
            <a:scene3d>
              <a:camera prst="obliqueTopRight"/>
              <a:lightRig rig="soft" dir="t">
                <a:rot lat="0" lon="0" rev="10800000"/>
              </a:lightRig>
            </a:scene3d>
            <a:sp3d>
              <a:bevelT w="27940" h="12700"/>
              <a:contourClr>
                <a:srgbClr val="DDDDDD"/>
              </a:contourClr>
            </a:sp3d>
          </a:bodyPr>
          <a:lstStyle/>
          <a:p>
            <a:pPr algn="ctr"/>
            <a:r>
              <a:rPr lang="pt-BR" sz="6000" b="1" spc="150" dirty="0">
                <a:ln w="11430"/>
                <a:solidFill>
                  <a:srgbClr val="F8F8F8"/>
                </a:solidFill>
                <a:effectLst>
                  <a:outerShdw blurRad="25400" algn="tl" rotWithShape="0">
                    <a:srgbClr val="000000">
                      <a:alpha val="43000"/>
                    </a:srgbClr>
                  </a:outerShdw>
                </a:effectLst>
              </a:rPr>
              <a:t>ISO 27000</a:t>
            </a:r>
            <a:r>
              <a:rPr lang="pt-BR" sz="5400" b="1" spc="150" dirty="0">
                <a:ln w="11430"/>
                <a:solidFill>
                  <a:srgbClr val="F8F8F8"/>
                </a:solidFill>
                <a:effectLst>
                  <a:outerShdw blurRad="25400" algn="tl" rotWithShape="0">
                    <a:srgbClr val="000000">
                      <a:alpha val="43000"/>
                    </a:srgbClr>
                  </a:outerShdw>
                </a:effectLst>
              </a:rPr>
              <a:t> </a:t>
            </a:r>
          </a:p>
        </p:txBody>
      </p:sp>
      <p:sp>
        <p:nvSpPr>
          <p:cNvPr id="5" name="CaixaDeTexto 4"/>
          <p:cNvSpPr txBox="1"/>
          <p:nvPr/>
        </p:nvSpPr>
        <p:spPr>
          <a:xfrm>
            <a:off x="5519936" y="476672"/>
            <a:ext cx="4824536" cy="1077218"/>
          </a:xfrm>
          <a:prstGeom prst="rect">
            <a:avLst/>
          </a:prstGeom>
          <a:noFill/>
        </p:spPr>
        <p:txBody>
          <a:bodyPr wrap="square" rtlCol="0">
            <a:spAutoFit/>
          </a:bodyPr>
          <a:lstStyle/>
          <a:p>
            <a:pPr algn="ctr"/>
            <a:endParaRPr lang="pt-BR" sz="3200" dirty="0">
              <a:solidFill>
                <a:prstClr val="white"/>
              </a:solidFill>
              <a:latin typeface="Arial Rounded MT Bold" pitchFamily="34" charset="0"/>
            </a:endParaRPr>
          </a:p>
          <a:p>
            <a:pPr algn="ctr"/>
            <a:endParaRPr lang="pt-BR" sz="3200" dirty="0">
              <a:solidFill>
                <a:prstClr val="white"/>
              </a:solidFill>
              <a:latin typeface="Arial Rounded MT Bold" pitchFamily="34" charset="0"/>
            </a:endParaRPr>
          </a:p>
        </p:txBody>
      </p:sp>
      <p:sp>
        <p:nvSpPr>
          <p:cNvPr id="4" name="CaixaDeTexto 3"/>
          <p:cNvSpPr txBox="1"/>
          <p:nvPr/>
        </p:nvSpPr>
        <p:spPr>
          <a:xfrm>
            <a:off x="2081213" y="830615"/>
            <a:ext cx="814601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Introdução:</a:t>
            </a:r>
          </a:p>
        </p:txBody>
      </p:sp>
      <p:sp>
        <p:nvSpPr>
          <p:cNvPr id="6" name="CaixaDeTexto 5"/>
          <p:cNvSpPr txBox="1"/>
          <p:nvPr/>
        </p:nvSpPr>
        <p:spPr>
          <a:xfrm>
            <a:off x="5519937" y="2005015"/>
            <a:ext cx="4707289" cy="4339650"/>
          </a:xfrm>
          <a:prstGeom prst="rect">
            <a:avLst/>
          </a:prstGeom>
          <a:noFill/>
        </p:spPr>
        <p:txBody>
          <a:bodyPr wrap="square" rtlCol="0">
            <a:spAutoFit/>
          </a:bodyPr>
          <a:lstStyle/>
          <a:p>
            <a:r>
              <a:rPr lang="pt-BR" sz="2000" dirty="0">
                <a:latin typeface="Arial Rounded MT Bold" pitchFamily="34" charset="0"/>
              </a:rPr>
              <a:t>AS  NORMAS DA FAMÍLIA ISO 27000:</a:t>
            </a:r>
          </a:p>
          <a:p>
            <a:endParaRPr lang="pt-BR" sz="2000" dirty="0">
              <a:latin typeface="Arial Rounded MT Bold" pitchFamily="34" charset="0"/>
            </a:endParaRPr>
          </a:p>
          <a:p>
            <a:r>
              <a:rPr lang="pt-BR" dirty="0">
                <a:latin typeface="Arial Rounded MT Bold" pitchFamily="34" charset="0"/>
              </a:rPr>
              <a:t>ISO/IEC 27000: Visão geral / introdução a família ISO 27000.</a:t>
            </a:r>
          </a:p>
          <a:p>
            <a:endParaRPr lang="pt-BR" dirty="0">
              <a:latin typeface="Arial Rounded MT Bold" pitchFamily="34" charset="0"/>
            </a:endParaRPr>
          </a:p>
          <a:p>
            <a:r>
              <a:rPr lang="pt-BR" dirty="0">
                <a:latin typeface="Arial Rounded MT Bold" pitchFamily="34" charset="0"/>
              </a:rPr>
              <a:t>ISO/IEC 27001: é  a norma que defini os requisitos para um Sistema de Gestão da Segurança da Informação (SGSI). É a principal norma que uma organização deve utilizar como base para obter a certificação empresarial em  gestão de SI. É conhecida como a única norma auditavel que define os requisitos para um SGSI.</a:t>
            </a:r>
          </a:p>
        </p:txBody>
      </p:sp>
      <p:sp>
        <p:nvSpPr>
          <p:cNvPr id="7" name="CaixaDeTexto 6"/>
          <p:cNvSpPr txBox="1"/>
          <p:nvPr/>
        </p:nvSpPr>
        <p:spPr>
          <a:xfrm>
            <a:off x="3314457" y="6344665"/>
            <a:ext cx="6912768" cy="338554"/>
          </a:xfrm>
          <a:prstGeom prst="rect">
            <a:avLst/>
          </a:prstGeom>
          <a:noFill/>
        </p:spPr>
        <p:txBody>
          <a:bodyPr wrap="square" rtlCol="0">
            <a:spAutoFit/>
          </a:bodyPr>
          <a:lstStyle/>
          <a:p>
            <a:r>
              <a:rPr lang="pt-BR" sz="1600" dirty="0">
                <a:latin typeface="Arial Rounded MT Bold" pitchFamily="34" charset="0"/>
              </a:rPr>
              <a:t>ISO 27001 foi baseado e substitui o BS7799.</a:t>
            </a:r>
          </a:p>
        </p:txBody>
      </p:sp>
    </p:spTree>
    <p:extLst>
      <p:ext uri="{BB962C8B-B14F-4D97-AF65-F5344CB8AC3E}">
        <p14:creationId xmlns:p14="http://schemas.microsoft.com/office/powerpoint/2010/main" val="19799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2062103"/>
          </a:xfrm>
          <a:prstGeom prst="rect">
            <a:avLst/>
          </a:prstGeom>
          <a:noFill/>
        </p:spPr>
        <p:txBody>
          <a:bodyPr wrap="square" rtlCol="0">
            <a:spAutoFit/>
          </a:bodyPr>
          <a:lstStyle/>
          <a:p>
            <a:r>
              <a:rPr lang="pt-BR" sz="2000" dirty="0">
                <a:latin typeface="Arial Rounded MT Bold" pitchFamily="34" charset="0"/>
              </a:rPr>
              <a:t>2-Estrutura Organizacional.</a:t>
            </a:r>
          </a:p>
          <a:p>
            <a:r>
              <a:rPr lang="pt-BR" dirty="0">
                <a:latin typeface="Arial Rounded MT Bold" pitchFamily="34" charset="0"/>
              </a:rPr>
              <a:t>O fórum de SI é quem decide sobre a implantação ou não dos controles de SI. Este fórum é a própria diretoria, ou  comissão por ele indicada.</a:t>
            </a:r>
          </a:p>
          <a:p>
            <a:r>
              <a:rPr lang="pt-BR" dirty="0">
                <a:latin typeface="Arial Rounded MT Bold" pitchFamily="34" charset="0"/>
              </a:rPr>
              <a:t>O comitê gestor é formado por representantes das áreas mais  relevantes da organização.</a:t>
            </a:r>
          </a:p>
          <a:p>
            <a:endParaRPr lang="pt-BR" dirty="0">
              <a:latin typeface="Arial Rounded MT Bold" pitchFamily="34" charset="0"/>
            </a:endParaRPr>
          </a:p>
        </p:txBody>
      </p:sp>
      <p:graphicFrame>
        <p:nvGraphicFramePr>
          <p:cNvPr id="4" name="Diagrama 3"/>
          <p:cNvGraphicFramePr/>
          <p:nvPr/>
        </p:nvGraphicFramePr>
        <p:xfrm>
          <a:off x="4392488" y="3701256"/>
          <a:ext cx="6096000"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ave direita 4"/>
          <p:cNvSpPr/>
          <p:nvPr/>
        </p:nvSpPr>
        <p:spPr>
          <a:xfrm>
            <a:off x="7752184" y="3773264"/>
            <a:ext cx="360040" cy="280831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7" name="Chave esquerda 6"/>
          <p:cNvSpPr/>
          <p:nvPr/>
        </p:nvSpPr>
        <p:spPr>
          <a:xfrm>
            <a:off x="5663952" y="3773264"/>
            <a:ext cx="360040" cy="280831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Elipse 7"/>
          <p:cNvSpPr/>
          <p:nvPr/>
        </p:nvSpPr>
        <p:spPr>
          <a:xfrm>
            <a:off x="2054460" y="5805264"/>
            <a:ext cx="2808312" cy="62784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a:t>C.G: Gerente de Segurança</a:t>
            </a:r>
          </a:p>
        </p:txBody>
      </p:sp>
      <p:cxnSp>
        <p:nvCxnSpPr>
          <p:cNvPr id="10" name="Conector de seta reta 9"/>
          <p:cNvCxnSpPr/>
          <p:nvPr/>
        </p:nvCxnSpPr>
        <p:spPr>
          <a:xfrm flipH="1">
            <a:off x="4367808" y="4653136"/>
            <a:ext cx="936104"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00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3693319"/>
          </a:xfrm>
          <a:prstGeom prst="rect">
            <a:avLst/>
          </a:prstGeom>
          <a:noFill/>
        </p:spPr>
        <p:txBody>
          <a:bodyPr wrap="square" rtlCol="0">
            <a:spAutoFit/>
          </a:bodyPr>
          <a:lstStyle/>
          <a:p>
            <a:r>
              <a:rPr lang="pt-BR" sz="2000" dirty="0">
                <a:latin typeface="Arial Rounded MT Bold" pitchFamily="34" charset="0"/>
              </a:rPr>
              <a:t>3-Controle de acesso.</a:t>
            </a:r>
          </a:p>
          <a:p>
            <a:endParaRPr lang="pt-BR" dirty="0">
              <a:latin typeface="Arial Rounded MT Bold" pitchFamily="34" charset="0"/>
            </a:endParaRPr>
          </a:p>
          <a:p>
            <a:r>
              <a:rPr lang="pt-BR" dirty="0">
                <a:latin typeface="Arial Rounded MT Bold" pitchFamily="34" charset="0"/>
              </a:rPr>
              <a:t>Na Idade Média já existia o conceito de controle de acesso, quando uma senha ou frase secreta era a chave para entrar em um determinado recinto. Se baseia em 2 princípios: </a:t>
            </a:r>
          </a:p>
          <a:p>
            <a:r>
              <a:rPr lang="pt-BR" dirty="0">
                <a:latin typeface="Arial Rounded MT Bold" pitchFamily="34" charset="0"/>
              </a:rPr>
              <a:t>  1-Separação de responsabilidades: implica na separação de um determinado processo de modo que cada parte possa ser realizada por uma pessoa diferente. Isto obriga uma interação entre as pessoas, diminuindo as chances de fraudes.</a:t>
            </a:r>
          </a:p>
          <a:p>
            <a:r>
              <a:rPr lang="pt-BR" dirty="0">
                <a:latin typeface="Arial Rounded MT Bold" pitchFamily="34" charset="0"/>
              </a:rPr>
              <a:t>   2-Privilégios mínimos: conhece somente o necessário para realizar suas atividades, não tendo outros conhecimentos que o levem a incidentes.</a:t>
            </a:r>
          </a:p>
          <a:p>
            <a:endParaRPr lang="pt-BR" dirty="0">
              <a:latin typeface="Arial Rounded MT Bold"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4" y="5264569"/>
            <a:ext cx="4115121" cy="1315268"/>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20835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4-Pessoas.</a:t>
            </a:r>
          </a:p>
          <a:p>
            <a:endParaRPr lang="pt-BR" dirty="0">
              <a:latin typeface="Arial Rounded MT Bold" pitchFamily="34" charset="0"/>
            </a:endParaRPr>
          </a:p>
          <a:p>
            <a:r>
              <a:rPr lang="pt-BR" dirty="0">
                <a:latin typeface="Arial Rounded MT Bold" pitchFamily="34" charset="0"/>
              </a:rPr>
              <a:t>As pessoas são o elemento central de um S.S.I.</a:t>
            </a:r>
          </a:p>
          <a:p>
            <a:r>
              <a:rPr lang="pt-BR" dirty="0">
                <a:latin typeface="Arial Rounded MT Bold" pitchFamily="34" charset="0"/>
              </a:rPr>
              <a:t>Os incidentes sempre envolve pessoas: vulnerabilidades + ameaças + risco. Pessoas são suscetíveis à ataques de Engenharia Social, forma de ataque mais comum. Engenharia social é o processo de mudar o comportamento das pessoas de modo que suas ações sejam previsíveis, com objetivo de obter acesso a informações e sistemas não autorizados.</a:t>
            </a:r>
          </a:p>
          <a:p>
            <a:r>
              <a:rPr lang="pt-BR" dirty="0">
                <a:latin typeface="Arial Rounded MT Bold" pitchFamily="34" charset="0"/>
              </a:rPr>
              <a:t>Ataque de engenharia social </a:t>
            </a:r>
          </a:p>
          <a:p>
            <a:r>
              <a:rPr lang="pt-BR" dirty="0">
                <a:latin typeface="Arial Rounded MT Bold" pitchFamily="34" charset="0"/>
              </a:rPr>
              <a:t>é realizado em 3 fases:</a:t>
            </a:r>
          </a:p>
          <a:p>
            <a:r>
              <a:rPr lang="pt-BR" dirty="0">
                <a:latin typeface="Arial Rounded MT Bold" pitchFamily="34" charset="0"/>
              </a:rPr>
              <a:t>1-Levantamento de informações;</a:t>
            </a:r>
          </a:p>
          <a:p>
            <a:r>
              <a:rPr lang="pt-BR" dirty="0">
                <a:latin typeface="Arial Rounded MT Bold" pitchFamily="34" charset="0"/>
              </a:rPr>
              <a:t>2-Seleção do alvo;</a:t>
            </a:r>
          </a:p>
          <a:p>
            <a:r>
              <a:rPr lang="pt-BR" dirty="0">
                <a:latin typeface="Arial Rounded MT Bold" pitchFamily="34" charset="0"/>
              </a:rPr>
              <a:t>3-Execução do ataque.</a:t>
            </a:r>
          </a:p>
          <a:p>
            <a:r>
              <a:rPr lang="pt-BR" dirty="0">
                <a:latin typeface="Arial Rounded MT Bold" pitchFamily="34" charset="0"/>
              </a:rPr>
              <a:t>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b="17762"/>
          <a:stretch/>
        </p:blipFill>
        <p:spPr>
          <a:xfrm>
            <a:off x="7392144" y="4797239"/>
            <a:ext cx="2804170" cy="1682841"/>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87613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5-Segurança Física.</a:t>
            </a:r>
          </a:p>
          <a:p>
            <a:endParaRPr lang="pt-BR" dirty="0">
              <a:latin typeface="Arial Rounded MT Bold" pitchFamily="34" charset="0"/>
            </a:endParaRPr>
          </a:p>
          <a:p>
            <a:r>
              <a:rPr lang="pt-BR" dirty="0">
                <a:latin typeface="Arial Rounded MT Bold" pitchFamily="34" charset="0"/>
              </a:rPr>
              <a:t>As políticas de segurança  física devem proteger os ativos, que sustentam os negócios da organização. A informação está distribuída fisicamente em equipamentos móveis, tais como: laptops, celulares, impressoras, telefones, estações de trabalho etc. Esta segurança deve ser aplicada para as seguintes categorias de ativos:</a:t>
            </a:r>
          </a:p>
          <a:p>
            <a:r>
              <a:rPr lang="pt-BR" dirty="0">
                <a:latin typeface="Arial Rounded MT Bold" pitchFamily="34" charset="0"/>
              </a:rPr>
              <a:t>-Sistemas estáticos: instalações em</a:t>
            </a:r>
          </a:p>
          <a:p>
            <a:r>
              <a:rPr lang="pt-BR" dirty="0">
                <a:latin typeface="Arial Rounded MT Bold" pitchFamily="34" charset="0"/>
              </a:rPr>
              <a:t>estruturas fixadas no espaço;</a:t>
            </a:r>
          </a:p>
          <a:p>
            <a:r>
              <a:rPr lang="pt-BR" dirty="0">
                <a:latin typeface="Arial Rounded MT Bold" pitchFamily="34" charset="0"/>
              </a:rPr>
              <a:t>-Sistemas móveis: instalados em </a:t>
            </a:r>
          </a:p>
          <a:p>
            <a:r>
              <a:rPr lang="pt-BR" dirty="0">
                <a:latin typeface="Arial Rounded MT Bold" pitchFamily="34" charset="0"/>
              </a:rPr>
              <a:t>veículos ou mecanismos móveis;</a:t>
            </a:r>
          </a:p>
          <a:p>
            <a:r>
              <a:rPr lang="pt-BR" dirty="0">
                <a:latin typeface="Arial Rounded MT Bold" pitchFamily="34" charset="0"/>
              </a:rPr>
              <a:t>-Sistemas portáteis: podem ser </a:t>
            </a:r>
          </a:p>
          <a:p>
            <a:r>
              <a:rPr lang="pt-BR" dirty="0">
                <a:latin typeface="Arial Rounded MT Bold" pitchFamily="34" charset="0"/>
              </a:rPr>
              <a:t>operados em qualquer lugar.</a:t>
            </a:r>
          </a:p>
          <a:p>
            <a:r>
              <a:rPr lang="pt-BR" dirty="0">
                <a:latin typeface="Arial Rounded MT Bold" pitchFamily="34" charset="0"/>
              </a:rPr>
              <a:t>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4235878"/>
            <a:ext cx="3024336" cy="2268252"/>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092593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524315"/>
          </a:xfrm>
          <a:prstGeom prst="rect">
            <a:avLst/>
          </a:prstGeom>
          <a:noFill/>
        </p:spPr>
        <p:txBody>
          <a:bodyPr wrap="square" rtlCol="0">
            <a:spAutoFit/>
          </a:bodyPr>
          <a:lstStyle/>
          <a:p>
            <a:r>
              <a:rPr lang="pt-BR" sz="2000" dirty="0">
                <a:latin typeface="Arial Rounded MT Bold" pitchFamily="34" charset="0"/>
              </a:rPr>
              <a:t>5-Segurança Física.</a:t>
            </a:r>
          </a:p>
          <a:p>
            <a:endParaRPr lang="pt-BR" dirty="0">
              <a:latin typeface="Arial Rounded MT Bold" pitchFamily="34" charset="0"/>
            </a:endParaRPr>
          </a:p>
          <a:p>
            <a:r>
              <a:rPr lang="pt-BR" dirty="0">
                <a:latin typeface="Arial Rounded MT Bold" pitchFamily="34" charset="0"/>
              </a:rPr>
              <a:t>Ameaças que exploram vulnerabilidades físicas:</a:t>
            </a:r>
          </a:p>
          <a:p>
            <a:r>
              <a:rPr lang="pt-BR" dirty="0">
                <a:latin typeface="Arial Rounded MT Bold" pitchFamily="34" charset="0"/>
              </a:rPr>
              <a:t>-Naturais: enchentes, tempestades, vulcões, temperaturas extremas, alta umidade...</a:t>
            </a:r>
          </a:p>
          <a:p>
            <a:r>
              <a:rPr lang="pt-BR" dirty="0">
                <a:latin typeface="Arial Rounded MT Bold" pitchFamily="34" charset="0"/>
              </a:rPr>
              <a:t>-Sistemas de apoio: comunicação interrompida, falta de energia...</a:t>
            </a:r>
          </a:p>
          <a:p>
            <a:r>
              <a:rPr lang="pt-BR" dirty="0">
                <a:latin typeface="Arial Rounded MT Bold" pitchFamily="34" charset="0"/>
              </a:rPr>
              <a:t>-Humanas: explosões, invasões físicas, sabotagem, contaminação química...</a:t>
            </a:r>
          </a:p>
          <a:p>
            <a:r>
              <a:rPr lang="pt-BR" dirty="0">
                <a:latin typeface="Arial Rounded MT Bold" pitchFamily="34" charset="0"/>
              </a:rPr>
              <a:t>-Eventos políticos: ataque terrorista, espionagem, greves...</a:t>
            </a:r>
          </a:p>
          <a:p>
            <a:endParaRPr lang="pt-BR" dirty="0">
              <a:latin typeface="Arial Rounded MT Bold" pitchFamily="34" charset="0"/>
            </a:endParaRPr>
          </a:p>
          <a:p>
            <a:r>
              <a:rPr lang="pt-BR" dirty="0">
                <a:latin typeface="Arial Rounded MT Bold" pitchFamily="34" charset="0"/>
              </a:rPr>
              <a:t>Para controlar: Controle de entrada física; segurança em escritórios, salas e instalações; proteção de áreas críticas; instalação e proteção dos equipamentos;</a:t>
            </a:r>
          </a:p>
          <a:p>
            <a:r>
              <a:rPr lang="pt-BR" dirty="0">
                <a:latin typeface="Arial Rounded MT Bold" pitchFamily="34" charset="0"/>
              </a:rPr>
              <a:t>manutenção dos equipamentos...</a:t>
            </a:r>
          </a:p>
          <a:p>
            <a:endParaRPr lang="pt-BR" dirty="0">
              <a:latin typeface="Arial Rounded MT Bold" pitchFamily="34" charset="0"/>
            </a:endParaRPr>
          </a:p>
          <a:p>
            <a:r>
              <a:rPr lang="pt-BR" dirty="0">
                <a:latin typeface="Arial Rounded MT Bold" pitchFamily="34" charset="0"/>
              </a:rPr>
              <a:t>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3795" t="8097" r="2519" b="26261"/>
          <a:stretch/>
        </p:blipFill>
        <p:spPr>
          <a:xfrm>
            <a:off x="7122564" y="5501704"/>
            <a:ext cx="3221908" cy="1167657"/>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03827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3416320"/>
          </a:xfrm>
          <a:prstGeom prst="rect">
            <a:avLst/>
          </a:prstGeom>
          <a:noFill/>
        </p:spPr>
        <p:txBody>
          <a:bodyPr wrap="square" rtlCol="0">
            <a:spAutoFit/>
          </a:bodyPr>
          <a:lstStyle/>
          <a:p>
            <a:r>
              <a:rPr lang="pt-BR" sz="2000" dirty="0">
                <a:latin typeface="Arial Rounded MT Bold" pitchFamily="34" charset="0"/>
              </a:rPr>
              <a:t>6-Segurança Lógica.</a:t>
            </a:r>
          </a:p>
          <a:p>
            <a:endParaRPr lang="pt-BR" dirty="0">
              <a:latin typeface="Arial Rounded MT Bold" pitchFamily="34" charset="0"/>
            </a:endParaRPr>
          </a:p>
          <a:p>
            <a:r>
              <a:rPr lang="pt-BR" dirty="0">
                <a:latin typeface="Arial Rounded MT Bold" pitchFamily="34" charset="0"/>
              </a:rPr>
              <a:t>As informações possuem valor e usos diferenciados e precisam de graus diferenciados de proteção. A informação deve ser classificada em nível corporativo, seus benefícios são:</a:t>
            </a:r>
          </a:p>
          <a:p>
            <a:r>
              <a:rPr lang="pt-BR" dirty="0">
                <a:latin typeface="Arial Rounded MT Bold" pitchFamily="34" charset="0"/>
              </a:rPr>
              <a:t>-CIDA é fortalecido pelos controles implementados;</a:t>
            </a:r>
          </a:p>
          <a:p>
            <a:r>
              <a:rPr lang="pt-BR" dirty="0">
                <a:latin typeface="Arial Rounded MT Bold" pitchFamily="34" charset="0"/>
              </a:rPr>
              <a:t>-Investimento otimizado;</a:t>
            </a:r>
          </a:p>
          <a:p>
            <a:r>
              <a:rPr lang="pt-BR" dirty="0">
                <a:latin typeface="Arial Rounded MT Bold" pitchFamily="34" charset="0"/>
              </a:rPr>
              <a:t>-Qualidade das decisões é aumentada (mais confiáveis);</a:t>
            </a:r>
          </a:p>
          <a:p>
            <a:r>
              <a:rPr lang="pt-BR" dirty="0">
                <a:latin typeface="Arial Rounded MT Bold" pitchFamily="34" charset="0"/>
              </a:rPr>
              <a:t>-A organização controla melhor suas informações, podendo fazer uma reanálise periódica das informações.</a:t>
            </a:r>
          </a:p>
          <a:p>
            <a:endParaRPr lang="pt-BR" dirty="0">
              <a:latin typeface="Arial Rounded MT Bold" pitchFamily="34" charset="0"/>
            </a:endParaRPr>
          </a:p>
          <a:p>
            <a:r>
              <a:rPr lang="pt-BR" dirty="0">
                <a:latin typeface="Arial Rounded MT Bold" pitchFamily="34" charset="0"/>
              </a:rPr>
              <a:t>  </a:t>
            </a: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9785" t="14955" r="8712" b="14599"/>
          <a:stretch/>
        </p:blipFill>
        <p:spPr>
          <a:xfrm>
            <a:off x="6946180" y="4578996"/>
            <a:ext cx="3542308" cy="21623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293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555093"/>
          </a:xfrm>
          <a:prstGeom prst="rect">
            <a:avLst/>
          </a:prstGeom>
          <a:noFill/>
        </p:spPr>
        <p:txBody>
          <a:bodyPr wrap="square" rtlCol="0">
            <a:spAutoFit/>
          </a:bodyPr>
          <a:lstStyle/>
          <a:p>
            <a:r>
              <a:rPr lang="pt-BR" sz="2000" dirty="0">
                <a:latin typeface="Arial Rounded MT Bold" pitchFamily="34" charset="0"/>
              </a:rPr>
              <a:t>7-Operação de Sistemas.</a:t>
            </a:r>
          </a:p>
          <a:p>
            <a:endParaRPr lang="pt-BR" dirty="0">
              <a:latin typeface="Arial Rounded MT Bold" pitchFamily="34" charset="0"/>
            </a:endParaRPr>
          </a:p>
          <a:p>
            <a:r>
              <a:rPr lang="pt-BR" dirty="0">
                <a:latin typeface="Arial Rounded MT Bold" pitchFamily="34" charset="0"/>
              </a:rPr>
              <a:t>As operações envolvem o controle sobre o hardware, mídias. Rede, segurança da internet, métodos de transmissão, entre outros.</a:t>
            </a:r>
          </a:p>
          <a:p>
            <a:r>
              <a:rPr lang="pt-BR" dirty="0">
                <a:latin typeface="Arial Rounded MT Bold" pitchFamily="34" charset="0"/>
              </a:rPr>
              <a:t>O objetivo é garantir a CIDA  em todas as operações. Deve existir: -registros de auditoria, monitoramento do uso dos sistemas, proteção de informação de registro (log),</a:t>
            </a:r>
          </a:p>
          <a:p>
            <a:r>
              <a:rPr lang="pt-BR" dirty="0">
                <a:latin typeface="Arial Rounded MT Bold" pitchFamily="34" charset="0"/>
              </a:rPr>
              <a:t>registro de log tanto do operador quanto do </a:t>
            </a:r>
          </a:p>
          <a:p>
            <a:r>
              <a:rPr lang="pt-BR" dirty="0">
                <a:latin typeface="Arial Rounded MT Bold" pitchFamily="34" charset="0"/>
              </a:rPr>
              <a:t>Administrador (criptografia), e sincronização </a:t>
            </a:r>
          </a:p>
          <a:p>
            <a:r>
              <a:rPr lang="pt-BR" dirty="0">
                <a:latin typeface="Arial Rounded MT Bold" pitchFamily="34" charset="0"/>
              </a:rPr>
              <a:t>dos relógios das máquinas;</a:t>
            </a:r>
          </a:p>
          <a:p>
            <a:r>
              <a:rPr lang="pt-BR" dirty="0">
                <a:latin typeface="Arial Rounded MT Bold" pitchFamily="34" charset="0"/>
              </a:rPr>
              <a:t>-procedimentos para trocas de informações, </a:t>
            </a:r>
          </a:p>
          <a:p>
            <a:r>
              <a:rPr lang="pt-BR" dirty="0">
                <a:latin typeface="Arial Rounded MT Bold" pitchFamily="34" charset="0"/>
              </a:rPr>
              <a:t>(assinatura digital),</a:t>
            </a:r>
          </a:p>
          <a:p>
            <a:r>
              <a:rPr lang="pt-BR" dirty="0">
                <a:latin typeface="Arial Rounded MT Bold" pitchFamily="34" charset="0"/>
              </a:rPr>
              <a:t>mídias em trânsito, descarte, mensagens </a:t>
            </a:r>
          </a:p>
          <a:p>
            <a:r>
              <a:rPr lang="pt-BR" dirty="0">
                <a:latin typeface="Arial Rounded MT Bold" pitchFamily="34" charset="0"/>
              </a:rPr>
              <a:t>eletrônicas...tudo deve ser gerenciado.</a:t>
            </a:r>
          </a:p>
          <a:p>
            <a:endParaRPr lang="pt-BR" dirty="0">
              <a:latin typeface="Arial Rounded MT Bold" pitchFamily="34" charset="0"/>
            </a:endParaRPr>
          </a:p>
          <a:p>
            <a:r>
              <a:rPr lang="pt-BR" dirty="0">
                <a:latin typeface="Arial Rounded MT Bold" pitchFamily="34" charset="0"/>
              </a:rPr>
              <a:t>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42812" t="14190" r="4869"/>
          <a:stretch/>
        </p:blipFill>
        <p:spPr>
          <a:xfrm>
            <a:off x="7752185" y="3968886"/>
            <a:ext cx="2515779" cy="2537174"/>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68792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001095"/>
          </a:xfrm>
          <a:prstGeom prst="rect">
            <a:avLst/>
          </a:prstGeom>
          <a:noFill/>
        </p:spPr>
        <p:txBody>
          <a:bodyPr wrap="square" rtlCol="0">
            <a:spAutoFit/>
          </a:bodyPr>
          <a:lstStyle/>
          <a:p>
            <a:r>
              <a:rPr lang="pt-BR" sz="2000" dirty="0">
                <a:latin typeface="Arial Rounded MT Bold" pitchFamily="34" charset="0"/>
              </a:rPr>
              <a:t>8-Desenvolvimento de Sistemas.</a:t>
            </a:r>
          </a:p>
          <a:p>
            <a:endParaRPr lang="pt-BR" dirty="0">
              <a:latin typeface="Arial Rounded MT Bold" pitchFamily="34" charset="0"/>
            </a:endParaRPr>
          </a:p>
          <a:p>
            <a:r>
              <a:rPr lang="pt-BR" dirty="0">
                <a:latin typeface="Arial Rounded MT Bold" pitchFamily="34" charset="0"/>
              </a:rPr>
              <a:t>Os procedimentos de desenvolvimento de sistemas de segurança de dados, são uma questão vital para a segurança, e para a manutenção da CIDA das informações.</a:t>
            </a:r>
          </a:p>
          <a:p>
            <a:r>
              <a:rPr lang="pt-BR" dirty="0">
                <a:latin typeface="Arial Rounded MT Bold" pitchFamily="34" charset="0"/>
              </a:rPr>
              <a:t>A utilização de códigos abertos por comunidades é um perigo muitas vezes ignorado. O desenvolvimento de sistemas contém diversas vulnerabilidades. Se não houver uma </a:t>
            </a:r>
          </a:p>
          <a:p>
            <a:r>
              <a:rPr lang="pt-BR" dirty="0">
                <a:latin typeface="Arial Rounded MT Bold" pitchFamily="34" charset="0"/>
              </a:rPr>
              <a:t>política explícita  que oriente este</a:t>
            </a:r>
          </a:p>
          <a:p>
            <a:r>
              <a:rPr lang="pt-BR" dirty="0">
                <a:latin typeface="Arial Rounded MT Bold" pitchFamily="34" charset="0"/>
              </a:rPr>
              <a:t>desenvolvimento, vulnerabilidades poderão </a:t>
            </a:r>
          </a:p>
          <a:p>
            <a:r>
              <a:rPr lang="pt-BR" dirty="0">
                <a:latin typeface="Arial Rounded MT Bold" pitchFamily="34" charset="0"/>
              </a:rPr>
              <a:t>ser introduzidas no levantamento de requisitos, </a:t>
            </a:r>
          </a:p>
          <a:p>
            <a:r>
              <a:rPr lang="pt-BR" dirty="0">
                <a:latin typeface="Arial Rounded MT Bold" pitchFamily="34" charset="0"/>
              </a:rPr>
              <a:t>na construção do projeto e </a:t>
            </a:r>
          </a:p>
          <a:p>
            <a:r>
              <a:rPr lang="pt-BR" dirty="0">
                <a:latin typeface="Arial Rounded MT Bold" pitchFamily="34" charset="0"/>
              </a:rPr>
              <a:t>na implantação do sistema.</a:t>
            </a:r>
          </a:p>
          <a:p>
            <a:r>
              <a:rPr lang="pt-BR" dirty="0">
                <a:latin typeface="Arial Rounded MT Bold" pitchFamily="34" charset="0"/>
              </a:rPr>
              <a:t>  </a:t>
            </a:r>
          </a:p>
        </p:txBody>
      </p:sp>
      <p:pic>
        <p:nvPicPr>
          <p:cNvPr id="15" name="Image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9" y="4293096"/>
            <a:ext cx="2181225" cy="2095500"/>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36733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2369880"/>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O plano de continuidade do negócio (PCN) é uma política para que os negócios da organização não sejam interrompidos por incidentes de S.I. Esta política deve garantir a existência de procedimentos de preparação, teste, e manutenção de ações específicas para proteger os processos críticos do negócio.</a:t>
            </a:r>
          </a:p>
          <a:p>
            <a:endParaRPr lang="pt-BR" dirty="0">
              <a:latin typeface="Arial Rounded MT Bold" pitchFamily="34" charset="0"/>
            </a:endParaRPr>
          </a:p>
        </p:txBody>
      </p:sp>
      <p:graphicFrame>
        <p:nvGraphicFramePr>
          <p:cNvPr id="5" name="Diagrama 4"/>
          <p:cNvGraphicFramePr/>
          <p:nvPr/>
        </p:nvGraphicFramePr>
        <p:xfrm>
          <a:off x="2135560" y="3717033"/>
          <a:ext cx="7848872" cy="3118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778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862870"/>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Um PCN é constituído de 5 fases:</a:t>
            </a:r>
          </a:p>
          <a:p>
            <a:endParaRPr lang="pt-BR" dirty="0">
              <a:latin typeface="Arial Rounded MT Bold" pitchFamily="34" charset="0"/>
            </a:endParaRPr>
          </a:p>
          <a:p>
            <a:r>
              <a:rPr lang="pt-BR" dirty="0">
                <a:latin typeface="Arial Rounded MT Bold" pitchFamily="34" charset="0"/>
              </a:rPr>
              <a:t>1-Iniciação e gestão do projeto: onde são estabelecidos o gerente e a equipe do projeto. (que elaboram o plano).</a:t>
            </a:r>
          </a:p>
          <a:p>
            <a:endParaRPr lang="pt-BR" dirty="0">
              <a:latin typeface="Arial Rounded MT Bold" pitchFamily="34" charset="0"/>
            </a:endParaRPr>
          </a:p>
          <a:p>
            <a:r>
              <a:rPr lang="pt-BR" dirty="0">
                <a:latin typeface="Arial Rounded MT Bold" pitchFamily="34" charset="0"/>
              </a:rPr>
              <a:t>2-Análise de impacto para o negócio: são identificados os tempos críticos dos processos da organização, e determinados os tempos máximos de tolerância de parada para estes processos </a:t>
            </a:r>
            <a:r>
              <a:rPr lang="pt-BR" sz="1600" i="1" dirty="0">
                <a:latin typeface="Arial Rounded MT Bold" pitchFamily="34" charset="0"/>
              </a:rPr>
              <a:t>(</a:t>
            </a:r>
            <a:r>
              <a:rPr lang="pt-BR" sz="1600" i="1" dirty="0" err="1">
                <a:latin typeface="Arial Rounded MT Bold" pitchFamily="34" charset="0"/>
              </a:rPr>
              <a:t>downtime</a:t>
            </a:r>
            <a:r>
              <a:rPr lang="pt-BR" sz="1600" i="1" dirty="0">
                <a:latin typeface="Arial Rounded MT Bold" pitchFamily="34" charset="0"/>
              </a:rPr>
              <a:t>).</a:t>
            </a:r>
          </a:p>
          <a:p>
            <a:endParaRPr lang="pt-BR" sz="1600" i="1" dirty="0">
              <a:latin typeface="Arial Rounded MT Bold" pitchFamily="34" charset="0"/>
            </a:endParaRPr>
          </a:p>
          <a:p>
            <a:r>
              <a:rPr lang="pt-BR" dirty="0">
                <a:latin typeface="Arial Rounded MT Bold" pitchFamily="34" charset="0"/>
              </a:rPr>
              <a:t>3-Estratégias de recuperação: onde são identificadas e selecionadas as alternativas adequadas de recuperação para cada tipo de incidente, respeitando os tempos definidos na etapa anterior.</a:t>
            </a:r>
          </a:p>
          <a:p>
            <a:endParaRPr lang="pt-BR" sz="2000" dirty="0">
              <a:latin typeface="Arial Rounded MT Bold" pitchFamily="34" charset="0"/>
            </a:endParaRPr>
          </a:p>
          <a:p>
            <a:endParaRPr lang="pt-BR" dirty="0">
              <a:latin typeface="Arial Rounded MT Bold" pitchFamily="34" charset="0"/>
            </a:endParaRPr>
          </a:p>
        </p:txBody>
      </p:sp>
      <p:graphicFrame>
        <p:nvGraphicFramePr>
          <p:cNvPr id="4" name="Diagrama 3"/>
          <p:cNvGraphicFramePr/>
          <p:nvPr/>
        </p:nvGraphicFramePr>
        <p:xfrm>
          <a:off x="7464152" y="1268760"/>
          <a:ext cx="2327920"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90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2"/>
            <a:ext cx="7632848" cy="2862322"/>
          </a:xfrm>
          <a:prstGeom prst="rect">
            <a:avLst/>
          </a:prstGeom>
          <a:noFill/>
        </p:spPr>
        <p:txBody>
          <a:bodyPr wrap="square" rtlCol="0">
            <a:spAutoFit/>
          </a:bodyPr>
          <a:lstStyle/>
          <a:p>
            <a:r>
              <a:rPr lang="pt-BR" dirty="0">
                <a:latin typeface="Arial Rounded MT Bold" pitchFamily="34" charset="0"/>
              </a:rPr>
              <a:t>*NBR ISO/IEC 17799:2005 – Tecnologia da Informação – Técnicas</a:t>
            </a:r>
          </a:p>
          <a:p>
            <a:r>
              <a:rPr lang="pt-BR" dirty="0">
                <a:latin typeface="Arial Rounded MT Bold" pitchFamily="34" charset="0"/>
              </a:rPr>
              <a:t>De segurança – Código de Prática para Gestão de Seg. da Informação.</a:t>
            </a:r>
          </a:p>
          <a:p>
            <a:endParaRPr lang="pt-BR" dirty="0">
              <a:latin typeface="Arial Rounded MT Bold" pitchFamily="34" charset="0"/>
            </a:endParaRPr>
          </a:p>
          <a:p>
            <a:r>
              <a:rPr lang="pt-BR" dirty="0">
                <a:latin typeface="Arial Rounded MT Bold" pitchFamily="34" charset="0"/>
              </a:rPr>
              <a:t>   -Controles da Segurança da Informação.</a:t>
            </a:r>
          </a:p>
          <a:p>
            <a:r>
              <a:rPr lang="pt-BR" dirty="0">
                <a:latin typeface="Arial Rounded MT Bold" pitchFamily="34" charset="0"/>
              </a:rPr>
              <a:t>*NBR ISO/IEC 27002:2005 – Política de Segurança – Segurança em Recursos Humanos – Segurança física e do ambiente – Controle de acessos – Aquisição, desenvolvimento e manutenção de sistemas de informação – Gestão de Incidentes de Seg. da Informação – Gestão da continuidade do negócio – Conformidade.</a:t>
            </a:r>
          </a:p>
        </p:txBody>
      </p:sp>
    </p:spTree>
    <p:extLst>
      <p:ext uri="{BB962C8B-B14F-4D97-AF65-F5344CB8AC3E}">
        <p14:creationId xmlns:p14="http://schemas.microsoft.com/office/powerpoint/2010/main" val="1523685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616648"/>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Um PCN é constituído de 5 fases:</a:t>
            </a:r>
          </a:p>
          <a:p>
            <a:endParaRPr lang="pt-BR" dirty="0">
              <a:latin typeface="Arial Rounded MT Bold" pitchFamily="34" charset="0"/>
            </a:endParaRPr>
          </a:p>
          <a:p>
            <a:r>
              <a:rPr lang="pt-BR" dirty="0">
                <a:latin typeface="Arial Rounded MT Bold" pitchFamily="34" charset="0"/>
              </a:rPr>
              <a:t>4-Elaboração dos planos: onde são construídos os documentos, os planos de continuidade. Estes documentos são resultados  da análise de impacto e estratégias de recuperação.</a:t>
            </a:r>
          </a:p>
          <a:p>
            <a:endParaRPr lang="pt-BR" dirty="0">
              <a:latin typeface="Arial Rounded MT Bold" pitchFamily="34" charset="0"/>
            </a:endParaRPr>
          </a:p>
          <a:p>
            <a:r>
              <a:rPr lang="pt-BR" dirty="0">
                <a:latin typeface="Arial Rounded MT Bold" pitchFamily="34" charset="0"/>
              </a:rPr>
              <a:t>5-Teste, manutenção e treinamento: onde são estabelecidos os processos para testes das estratégias de recuperação, manutenção do PCN e garantia de que os</a:t>
            </a:r>
          </a:p>
          <a:p>
            <a:r>
              <a:rPr lang="pt-BR" dirty="0">
                <a:latin typeface="Arial Rounded MT Bold" pitchFamily="34" charset="0"/>
              </a:rPr>
              <a:t>envolvidos estão cientes de suas </a:t>
            </a:r>
          </a:p>
          <a:p>
            <a:r>
              <a:rPr lang="pt-BR" dirty="0">
                <a:latin typeface="Arial Rounded MT Bold" pitchFamily="34" charset="0"/>
              </a:rPr>
              <a:t>responsabilidades e devidamente </a:t>
            </a:r>
          </a:p>
          <a:p>
            <a:r>
              <a:rPr lang="pt-BR" dirty="0">
                <a:latin typeface="Arial Rounded MT Bold" pitchFamily="34" charset="0"/>
              </a:rPr>
              <a:t>treinados nas estratégias de recuperação.</a:t>
            </a: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17458" r="17458"/>
          <a:stretch/>
        </p:blipFill>
        <p:spPr>
          <a:xfrm>
            <a:off x="8400256" y="4797153"/>
            <a:ext cx="1828800" cy="162877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28744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462760"/>
          </a:xfrm>
          <a:prstGeom prst="rect">
            <a:avLst/>
          </a:prstGeom>
          <a:noFill/>
        </p:spPr>
        <p:txBody>
          <a:bodyPr wrap="square" rtlCol="0">
            <a:spAutoFit/>
          </a:bodyPr>
          <a:lstStyle/>
          <a:p>
            <a:r>
              <a:rPr lang="pt-BR" sz="2000" dirty="0">
                <a:latin typeface="Arial Rounded MT Bold" pitchFamily="34" charset="0"/>
              </a:rPr>
              <a:t>10-Incidentes de Segurança.</a:t>
            </a:r>
          </a:p>
          <a:p>
            <a:endParaRPr lang="pt-BR" sz="2000" dirty="0">
              <a:latin typeface="Arial Rounded MT Bold" pitchFamily="34" charset="0"/>
            </a:endParaRPr>
          </a:p>
          <a:p>
            <a:r>
              <a:rPr lang="pt-BR" dirty="0">
                <a:latin typeface="Arial Rounded MT Bold" pitchFamily="34" charset="0"/>
              </a:rPr>
              <a:t>Apesar de todos os controles implementados, ocorrerão incidentes de S.I, que poderão indicar que alguns controles não estão sendo eficazes (bom motivo para reavaliá-los).</a:t>
            </a:r>
          </a:p>
          <a:p>
            <a:endParaRPr lang="pt-BR" dirty="0">
              <a:latin typeface="Arial Rounded MT Bold" pitchFamily="34" charset="0"/>
            </a:endParaRPr>
          </a:p>
          <a:p>
            <a:r>
              <a:rPr lang="pt-BR" dirty="0">
                <a:latin typeface="Arial Rounded MT Bold" pitchFamily="34" charset="0"/>
              </a:rPr>
              <a:t>Política de S.I deve preocupar-se com:</a:t>
            </a:r>
          </a:p>
          <a:p>
            <a:r>
              <a:rPr lang="pt-BR" dirty="0">
                <a:latin typeface="Arial Rounded MT Bold" pitchFamily="34" charset="0"/>
              </a:rPr>
              <a:t>1º Notificação e registro dos incidentes;</a:t>
            </a:r>
          </a:p>
          <a:p>
            <a:r>
              <a:rPr lang="pt-BR" dirty="0">
                <a:latin typeface="Arial Rounded MT Bold" pitchFamily="34" charset="0"/>
              </a:rPr>
              <a:t>2ºTratamento  e melhoria contínua.</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7504" t="3765" r="9672" b="2003"/>
          <a:stretch/>
        </p:blipFill>
        <p:spPr>
          <a:xfrm>
            <a:off x="7032105" y="4099077"/>
            <a:ext cx="3155615" cy="2249854"/>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91534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770537"/>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Todo o S.S.I com todos os seus controles, devem estar de acordo com as leis internacionais, nacionais, estaduais, municipais e regulamentações internas das organização, bem como com as normas e regulamentações do mercado. A política de S.I precisa garantir pela legislação vigente que existam mecanismos para determinar se um crime envolvendo</a:t>
            </a:r>
          </a:p>
          <a:p>
            <a:r>
              <a:rPr lang="pt-BR" dirty="0">
                <a:latin typeface="Arial Rounded MT Bold" pitchFamily="34" charset="0"/>
              </a:rPr>
              <a:t>sistemas de computadores foi cometido.</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19643" t="15017" r="16486" b="19521"/>
          <a:stretch/>
        </p:blipFill>
        <p:spPr>
          <a:xfrm>
            <a:off x="6932015" y="4294484"/>
            <a:ext cx="3301329" cy="2230860"/>
          </a:xfrm>
          <a:prstGeom prst="round2DiagRect">
            <a:avLst>
              <a:gd name="adj1" fmla="val 39174"/>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51459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5324535"/>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Os principais incidentes que podem ter implicações legais:</a:t>
            </a:r>
          </a:p>
          <a:p>
            <a:endParaRPr lang="pt-BR" dirty="0">
              <a:latin typeface="Arial Rounded MT Bold" pitchFamily="34" charset="0"/>
            </a:endParaRPr>
          </a:p>
          <a:p>
            <a:r>
              <a:rPr lang="pt-BR" dirty="0">
                <a:latin typeface="Arial Rounded MT Bold" pitchFamily="34" charset="0"/>
              </a:rPr>
              <a:t>1-Viroses e códigos maliciosos;</a:t>
            </a:r>
          </a:p>
          <a:p>
            <a:r>
              <a:rPr lang="pt-BR" dirty="0">
                <a:latin typeface="Arial Rounded MT Bold" pitchFamily="34" charset="0"/>
              </a:rPr>
              <a:t>2-Erro humano;</a:t>
            </a:r>
          </a:p>
          <a:p>
            <a:r>
              <a:rPr lang="pt-BR" dirty="0">
                <a:latin typeface="Arial Rounded MT Bold" pitchFamily="34" charset="0"/>
              </a:rPr>
              <a:t>3-Ataques terroristas;</a:t>
            </a:r>
          </a:p>
          <a:p>
            <a:r>
              <a:rPr lang="pt-BR" dirty="0">
                <a:latin typeface="Arial Rounded MT Bold" pitchFamily="34" charset="0"/>
              </a:rPr>
              <a:t>4-Acesso não autorizado;</a:t>
            </a:r>
          </a:p>
          <a:p>
            <a:r>
              <a:rPr lang="pt-BR" dirty="0">
                <a:latin typeface="Arial Rounded MT Bold" pitchFamily="34" charset="0"/>
              </a:rPr>
              <a:t>5-Desastres naturais;</a:t>
            </a:r>
          </a:p>
          <a:p>
            <a:r>
              <a:rPr lang="pt-BR" dirty="0">
                <a:latin typeface="Arial Rounded MT Bold" pitchFamily="34" charset="0"/>
              </a:rPr>
              <a:t>6-Mau funcionamento de hardware e software;</a:t>
            </a:r>
          </a:p>
          <a:p>
            <a:r>
              <a:rPr lang="pt-BR" dirty="0">
                <a:latin typeface="Arial Rounded MT Bold" pitchFamily="34" charset="0"/>
              </a:rPr>
              <a:t>7-Serviços indisponíveis.</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782" y="4221089"/>
            <a:ext cx="2152650" cy="2124075"/>
          </a:xfrm>
          <a:prstGeom prst="round2DiagRect">
            <a:avLst>
              <a:gd name="adj1" fmla="val 28875"/>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241366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5078313"/>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Mas como os crimes podem envolver computadores?</a:t>
            </a:r>
          </a:p>
          <a:p>
            <a:r>
              <a:rPr lang="pt-BR" dirty="0">
                <a:latin typeface="Arial Rounded MT Bold" pitchFamily="34" charset="0"/>
              </a:rPr>
              <a:t>-Crime apoiado por computador: fraudes, pornografia infantil, etc.</a:t>
            </a:r>
          </a:p>
          <a:p>
            <a:r>
              <a:rPr lang="pt-BR" dirty="0">
                <a:latin typeface="Arial Rounded MT Bold" pitchFamily="34" charset="0"/>
              </a:rPr>
              <a:t>-Crime específico de computador: roubo </a:t>
            </a:r>
          </a:p>
          <a:p>
            <a:r>
              <a:rPr lang="pt-BR" dirty="0">
                <a:latin typeface="Arial Rounded MT Bold" pitchFamily="34" charset="0"/>
              </a:rPr>
              <a:t>de senhas, </a:t>
            </a:r>
            <a:r>
              <a:rPr lang="pt-BR" dirty="0" err="1">
                <a:latin typeface="Arial Rounded MT Bold" pitchFamily="34" charset="0"/>
              </a:rPr>
              <a:t>sniffers</a:t>
            </a:r>
            <a:r>
              <a:rPr lang="pt-BR" dirty="0">
                <a:latin typeface="Arial Rounded MT Bold" pitchFamily="34" charset="0"/>
              </a:rPr>
              <a:t>, etc.</a:t>
            </a:r>
          </a:p>
          <a:p>
            <a:r>
              <a:rPr lang="pt-BR" dirty="0">
                <a:latin typeface="Arial Rounded MT Bold" pitchFamily="34" charset="0"/>
              </a:rPr>
              <a:t>-Crime em que o computador é </a:t>
            </a:r>
          </a:p>
          <a:p>
            <a:r>
              <a:rPr lang="pt-BR" dirty="0">
                <a:latin typeface="Arial Rounded MT Bold" pitchFamily="34" charset="0"/>
              </a:rPr>
              <a:t>mero elemento: lista de clientes </a:t>
            </a:r>
          </a:p>
          <a:p>
            <a:r>
              <a:rPr lang="pt-BR" dirty="0">
                <a:latin typeface="Arial Rounded MT Bold" pitchFamily="34" charset="0"/>
              </a:rPr>
              <a:t>de traficantes, etc.</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400" y="3429000"/>
            <a:ext cx="2121033" cy="3020351"/>
          </a:xfrm>
          <a:prstGeom prst="round2DiagRect">
            <a:avLst>
              <a:gd name="adj1" fmla="val 28249"/>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16673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5940088"/>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Identificação e adequação à legislação inclui: direitos de propriedade intelectual; proteção aos registros organizacionais; proteção de dados e privacidade de informações pessoais; prevenção de mau uso dos recursos do processamento da informação, e a regulamentação dos controles de criptografia.</a:t>
            </a:r>
          </a:p>
          <a:p>
            <a:r>
              <a:rPr lang="pt-BR" dirty="0">
                <a:latin typeface="Arial Rounded MT Bold" pitchFamily="34" charset="0"/>
              </a:rPr>
              <a:t>Questões referentes</a:t>
            </a:r>
          </a:p>
          <a:p>
            <a:r>
              <a:rPr lang="pt-BR" dirty="0">
                <a:latin typeface="Arial Rounded MT Bold" pitchFamily="34" charset="0"/>
              </a:rPr>
              <a:t>à auditoria: o que garantirá</a:t>
            </a:r>
          </a:p>
          <a:p>
            <a:r>
              <a:rPr lang="pt-BR" dirty="0">
                <a:latin typeface="Arial Rounded MT Bold" pitchFamily="34" charset="0"/>
              </a:rPr>
              <a:t>a confiabilidade destas</a:t>
            </a:r>
          </a:p>
          <a:p>
            <a:r>
              <a:rPr lang="pt-BR" dirty="0">
                <a:latin typeface="Arial Rounded MT Bold" pitchFamily="34" charset="0"/>
              </a:rPr>
              <a:t>ferramentas.</a:t>
            </a:r>
          </a:p>
          <a:p>
            <a:r>
              <a:rPr lang="pt-BR" sz="2000" dirty="0">
                <a:latin typeface="Arial Rounded MT Bold" pitchFamily="34" charset="0"/>
              </a:rPr>
              <a:t> </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41" y="4653136"/>
            <a:ext cx="3743697" cy="1802734"/>
          </a:xfrm>
          <a:prstGeom prst="round2DiagRect">
            <a:avLst>
              <a:gd name="adj1" fmla="val 28780"/>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20036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Incidente Histórico: KEVIN MITNIK, o mais famoso hacker. Mestre na arte da </a:t>
            </a:r>
            <a:r>
              <a:rPr lang="pt-BR" u="sng" dirty="0">
                <a:latin typeface="Arial Rounded MT Bold" pitchFamily="34" charset="0"/>
              </a:rPr>
              <a:t>engenharia social</a:t>
            </a:r>
            <a:r>
              <a:rPr lang="pt-BR" dirty="0">
                <a:latin typeface="Arial Rounded MT Bold" pitchFamily="34" charset="0"/>
              </a:rPr>
              <a:t>, que empregava para obter acesso a muitos sistemas de computadores. Ataque direto e ataque indireto.</a:t>
            </a:r>
          </a:p>
          <a:p>
            <a:r>
              <a:rPr lang="pt-BR" dirty="0">
                <a:latin typeface="Arial Rounded MT Bold" pitchFamily="34" charset="0"/>
              </a:rPr>
              <a:t>Hoje ele presta serviço de segurança da informação.</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01" t="7844" r="2972" b="7553"/>
          <a:stretch/>
        </p:blipFill>
        <p:spPr>
          <a:xfrm>
            <a:off x="6465650" y="4205338"/>
            <a:ext cx="3662799" cy="21759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CaixaDeTexto 6"/>
          <p:cNvSpPr txBox="1"/>
          <p:nvPr/>
        </p:nvSpPr>
        <p:spPr>
          <a:xfrm>
            <a:off x="2171564" y="5507940"/>
            <a:ext cx="4068452" cy="369332"/>
          </a:xfrm>
          <a:prstGeom prst="rect">
            <a:avLst/>
          </a:prstGeom>
          <a:noFill/>
        </p:spPr>
        <p:txBody>
          <a:bodyPr wrap="square" rtlCol="0">
            <a:spAutoFit/>
          </a:bodyPr>
          <a:lstStyle/>
          <a:p>
            <a:r>
              <a:rPr lang="pt-BR" dirty="0">
                <a:latin typeface="Arial Rounded MT Bold" pitchFamily="34" charset="0"/>
              </a:rPr>
              <a:t>Vulnerabilidade + ameaça + risco</a:t>
            </a:r>
          </a:p>
        </p:txBody>
      </p:sp>
      <p:cxnSp>
        <p:nvCxnSpPr>
          <p:cNvPr id="9" name="Conector de seta reta 8"/>
          <p:cNvCxnSpPr/>
          <p:nvPr/>
        </p:nvCxnSpPr>
        <p:spPr>
          <a:xfrm flipH="1">
            <a:off x="3935760" y="3284984"/>
            <a:ext cx="792088" cy="22229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4834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Empresas Certificadas no Brasil:</a:t>
            </a:r>
            <a:endParaRPr lang="pt-BR" dirty="0">
              <a:latin typeface="Arial Rounded MT Bold" pitchFamily="34"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683666"/>
            <a:ext cx="2520280" cy="2503590"/>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816" y="2023207"/>
            <a:ext cx="2495550" cy="838200"/>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rotWithShape="1">
          <a:blip r:embed="rId5">
            <a:extLst>
              <a:ext uri="{28A0092B-C50C-407E-A947-70E740481C1C}">
                <a14:useLocalDpi xmlns:a14="http://schemas.microsoft.com/office/drawing/2010/main" val="0"/>
              </a:ext>
            </a:extLst>
          </a:blip>
          <a:srcRect l="3944" t="10442" r="3977" b="19634"/>
          <a:stretch/>
        </p:blipFill>
        <p:spPr>
          <a:xfrm>
            <a:off x="7229341" y="2253803"/>
            <a:ext cx="2923504" cy="692672"/>
          </a:xfrm>
          <a:prstGeom prst="rect">
            <a:avLst/>
          </a:prstGeom>
          <a:ln>
            <a:noFill/>
          </a:ln>
          <a:effectLst>
            <a:outerShdw blurRad="292100" dist="139700" dir="2700000" algn="tl" rotWithShape="0">
              <a:srgbClr val="333333">
                <a:alpha val="65000"/>
              </a:srgbClr>
            </a:outerShdw>
          </a:effectLst>
        </p:spPr>
      </p:pic>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212" y="4319506"/>
            <a:ext cx="4037788" cy="790493"/>
          </a:xfrm>
          <a:prstGeom prst="rect">
            <a:avLst/>
          </a:prstGeom>
          <a:ln>
            <a:noFill/>
          </a:ln>
          <a:effectLst>
            <a:outerShdw blurRad="292100" dist="139700" dir="2700000" algn="tl" rotWithShape="0">
              <a:srgbClr val="333333">
                <a:alpha val="65000"/>
              </a:srgbClr>
            </a:outerShdw>
          </a:effectLst>
        </p:spPr>
      </p:pic>
      <p:pic>
        <p:nvPicPr>
          <p:cNvPr id="11" name="Image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284" y="3429001"/>
            <a:ext cx="3505189" cy="1303095"/>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564" y="5445225"/>
            <a:ext cx="3333750" cy="523875"/>
          </a:xfrm>
          <a:prstGeom prst="rect">
            <a:avLst/>
          </a:prstGeom>
          <a:ln>
            <a:noFill/>
          </a:ln>
          <a:effectLst>
            <a:outerShdw blurRad="292100" dist="139700" dir="2700000" algn="tl" rotWithShape="0">
              <a:srgbClr val="333333">
                <a:alpha val="65000"/>
              </a:srgbClr>
            </a:outerShdw>
          </a:effectLst>
        </p:spPr>
      </p:pic>
      <p:pic>
        <p:nvPicPr>
          <p:cNvPr id="13" name="Image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3952" y="5361454"/>
            <a:ext cx="2408138" cy="1163890"/>
          </a:xfrm>
          <a:prstGeom prst="rect">
            <a:avLst/>
          </a:prstGeom>
          <a:ln>
            <a:noFill/>
          </a:ln>
          <a:effectLst>
            <a:outerShdw blurRad="292100" dist="139700" dir="2700000" algn="tl" rotWithShape="0">
              <a:srgbClr val="333333">
                <a:alpha val="65000"/>
              </a:srgbClr>
            </a:outerShdw>
          </a:effectLst>
        </p:spPr>
      </p:pic>
      <p:pic>
        <p:nvPicPr>
          <p:cNvPr id="14" name="Imagem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3833" y="2946475"/>
            <a:ext cx="2268031" cy="1040344"/>
          </a:xfrm>
          <a:prstGeom prst="rect">
            <a:avLst/>
          </a:prstGeom>
          <a:ln>
            <a:noFill/>
          </a:ln>
          <a:effectLst>
            <a:outerShdw blurRad="292100" dist="139700" dir="2700000" algn="tl" rotWithShape="0">
              <a:srgbClr val="333333">
                <a:alpha val="65000"/>
              </a:srgbClr>
            </a:outerShdw>
          </a:effectLst>
        </p:spPr>
      </p:pic>
      <p:pic>
        <p:nvPicPr>
          <p:cNvPr id="15" name="Imagem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4232" y="5054946"/>
            <a:ext cx="2121024" cy="1304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9559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Referências Bibliográficas</a:t>
            </a:r>
            <a:endParaRPr lang="pt-BR" dirty="0">
              <a:latin typeface="Arial Rounded MT Bold" pitchFamily="34" charset="0"/>
            </a:endParaRPr>
          </a:p>
        </p:txBody>
      </p:sp>
      <p:sp>
        <p:nvSpPr>
          <p:cNvPr id="2" name="CaixaDeTexto 1"/>
          <p:cNvSpPr txBox="1"/>
          <p:nvPr/>
        </p:nvSpPr>
        <p:spPr>
          <a:xfrm>
            <a:off x="2279576" y="2132856"/>
            <a:ext cx="7704856" cy="400110"/>
          </a:xfrm>
          <a:prstGeom prst="rect">
            <a:avLst/>
          </a:prstGeom>
          <a:noFill/>
        </p:spPr>
        <p:txBody>
          <a:bodyPr wrap="square" rtlCol="0">
            <a:spAutoFit/>
          </a:bodyPr>
          <a:lstStyle/>
          <a:p>
            <a:r>
              <a:rPr lang="pt-BR" sz="2000" dirty="0"/>
              <a:t>https://www.</a:t>
            </a:r>
            <a:r>
              <a:rPr lang="pt-BR" sz="2000" b="1" dirty="0"/>
              <a:t>mitnicks</a:t>
            </a:r>
            <a:r>
              <a:rPr lang="pt-BR" sz="2000" dirty="0"/>
              <a:t>ecurity.com/</a:t>
            </a:r>
            <a:endParaRPr lang="pt-BR" dirty="0">
              <a:latin typeface="Arial Rounded MT Bold" pitchFamily="34" charset="0"/>
            </a:endParaRPr>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7147" r="10077" b="11913"/>
          <a:stretch/>
        </p:blipFill>
        <p:spPr>
          <a:xfrm>
            <a:off x="8112224" y="459152"/>
            <a:ext cx="2160240" cy="1988549"/>
          </a:xfrm>
          <a:prstGeom prst="round2DiagRect">
            <a:avLst>
              <a:gd name="adj1" fmla="val 27481"/>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tângulo 5"/>
          <p:cNvSpPr/>
          <p:nvPr/>
        </p:nvSpPr>
        <p:spPr>
          <a:xfrm>
            <a:off x="2279576" y="2564904"/>
            <a:ext cx="7632848" cy="369332"/>
          </a:xfrm>
          <a:prstGeom prst="rect">
            <a:avLst/>
          </a:prstGeom>
        </p:spPr>
        <p:txBody>
          <a:bodyPr wrap="square">
            <a:spAutoFit/>
          </a:bodyPr>
          <a:lstStyle/>
          <a:p>
            <a:r>
              <a:rPr lang="pt-BR" dirty="0"/>
              <a:t>http://segurancadainformacao.modulo.com.br/seguranca-da-informacao</a:t>
            </a:r>
          </a:p>
        </p:txBody>
      </p:sp>
      <p:sp>
        <p:nvSpPr>
          <p:cNvPr id="7" name="Retângulo 6"/>
          <p:cNvSpPr/>
          <p:nvPr/>
        </p:nvSpPr>
        <p:spPr>
          <a:xfrm>
            <a:off x="2279576" y="2924944"/>
            <a:ext cx="7632848" cy="369332"/>
          </a:xfrm>
          <a:prstGeom prst="rect">
            <a:avLst/>
          </a:prstGeom>
        </p:spPr>
        <p:txBody>
          <a:bodyPr wrap="square">
            <a:spAutoFit/>
          </a:bodyPr>
          <a:lstStyle/>
          <a:p>
            <a:r>
              <a:rPr lang="pt-BR" dirty="0"/>
              <a:t>http://www.apinfo.com/artigo81.htm</a:t>
            </a:r>
          </a:p>
        </p:txBody>
      </p:sp>
      <p:sp>
        <p:nvSpPr>
          <p:cNvPr id="8" name="Retângulo 7"/>
          <p:cNvSpPr/>
          <p:nvPr/>
        </p:nvSpPr>
        <p:spPr>
          <a:xfrm>
            <a:off x="2279576" y="3286726"/>
            <a:ext cx="7632848" cy="646331"/>
          </a:xfrm>
          <a:prstGeom prst="rect">
            <a:avLst/>
          </a:prstGeom>
        </p:spPr>
        <p:txBody>
          <a:bodyPr wrap="square">
            <a:spAutoFit/>
          </a:bodyPr>
          <a:lstStyle/>
          <a:p>
            <a:r>
              <a:rPr lang="pt-BR" dirty="0"/>
              <a:t>http://www.profissionaisti.com.br/2013/08/politica-de-seguranca-da-informacao-conceitos-caracteristicas-e-beneficios/</a:t>
            </a:r>
          </a:p>
        </p:txBody>
      </p:sp>
      <p:sp>
        <p:nvSpPr>
          <p:cNvPr id="9" name="Retângulo 8"/>
          <p:cNvSpPr/>
          <p:nvPr/>
        </p:nvSpPr>
        <p:spPr>
          <a:xfrm>
            <a:off x="2279576" y="3861049"/>
            <a:ext cx="7632848" cy="646331"/>
          </a:xfrm>
          <a:prstGeom prst="rect">
            <a:avLst/>
          </a:prstGeom>
        </p:spPr>
        <p:txBody>
          <a:bodyPr wrap="square">
            <a:spAutoFit/>
          </a:bodyPr>
          <a:lstStyle/>
          <a:p>
            <a:r>
              <a:rPr lang="pt-BR" dirty="0"/>
              <a:t>http://www.oficinadanet.com.br/artigo/1307/seguranca_da_informacao_conceitos_e_mecanismos</a:t>
            </a:r>
          </a:p>
        </p:txBody>
      </p:sp>
      <p:sp>
        <p:nvSpPr>
          <p:cNvPr id="10" name="Retângulo 9"/>
          <p:cNvSpPr/>
          <p:nvPr/>
        </p:nvSpPr>
        <p:spPr>
          <a:xfrm>
            <a:off x="2279577" y="4505299"/>
            <a:ext cx="7682759" cy="369332"/>
          </a:xfrm>
          <a:prstGeom prst="rect">
            <a:avLst/>
          </a:prstGeom>
        </p:spPr>
        <p:txBody>
          <a:bodyPr wrap="square">
            <a:spAutoFit/>
          </a:bodyPr>
          <a:lstStyle/>
          <a:p>
            <a:r>
              <a:rPr lang="pt-BR" dirty="0"/>
              <a:t>https://cgerumblog.wordpress.com/tag/plano-de-acao/</a:t>
            </a:r>
          </a:p>
        </p:txBody>
      </p:sp>
      <p:sp>
        <p:nvSpPr>
          <p:cNvPr id="11" name="Retângulo 10"/>
          <p:cNvSpPr/>
          <p:nvPr/>
        </p:nvSpPr>
        <p:spPr>
          <a:xfrm>
            <a:off x="2279576" y="4869160"/>
            <a:ext cx="7655982" cy="369332"/>
          </a:xfrm>
          <a:prstGeom prst="rect">
            <a:avLst/>
          </a:prstGeom>
        </p:spPr>
        <p:txBody>
          <a:bodyPr wrap="square">
            <a:spAutoFit/>
          </a:bodyPr>
          <a:lstStyle/>
          <a:p>
            <a:r>
              <a:rPr lang="pt-BR" dirty="0"/>
              <a:t>http://www.iso27001standard.com/pt-br/tag/declaracao-de-aplicabilidade/</a:t>
            </a:r>
          </a:p>
        </p:txBody>
      </p:sp>
      <p:sp>
        <p:nvSpPr>
          <p:cNvPr id="12" name="Retângulo 11"/>
          <p:cNvSpPr/>
          <p:nvPr/>
        </p:nvSpPr>
        <p:spPr>
          <a:xfrm>
            <a:off x="2279576" y="5229200"/>
            <a:ext cx="7583974" cy="923330"/>
          </a:xfrm>
          <a:prstGeom prst="rect">
            <a:avLst/>
          </a:prstGeom>
        </p:spPr>
        <p:txBody>
          <a:bodyPr wrap="square">
            <a:spAutoFit/>
          </a:bodyPr>
          <a:lstStyle/>
          <a:p>
            <a:r>
              <a:rPr lang="pt-BR" dirty="0"/>
              <a:t>http://www.apcer.com.br/index.php?option=com_content&amp;view=article&amp;id=516:sistemas-integrados-iso-90012008-e-isoiec-270012013&amp;catid=18:em-destaque&amp;Itemid=85</a:t>
            </a:r>
          </a:p>
        </p:txBody>
      </p:sp>
    </p:spTree>
    <p:extLst>
      <p:ext uri="{BB962C8B-B14F-4D97-AF65-F5344CB8AC3E}">
        <p14:creationId xmlns:p14="http://schemas.microsoft.com/office/powerpoint/2010/main" val="1233657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Grupo de trabalho:</a:t>
            </a:r>
            <a:endParaRPr lang="pt-BR" dirty="0">
              <a:latin typeface="Arial Rounded MT Bold" pitchFamily="34" charset="0"/>
            </a:endParaRPr>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7147" r="10077" b="11913"/>
          <a:stretch/>
        </p:blipFill>
        <p:spPr>
          <a:xfrm>
            <a:off x="8112224" y="459152"/>
            <a:ext cx="2160240" cy="1988549"/>
          </a:xfrm>
          <a:prstGeom prst="round2DiagRect">
            <a:avLst>
              <a:gd name="adj1" fmla="val 27481"/>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CaixaDeTexto 4"/>
          <p:cNvSpPr txBox="1"/>
          <p:nvPr/>
        </p:nvSpPr>
        <p:spPr>
          <a:xfrm>
            <a:off x="2279576" y="2204864"/>
            <a:ext cx="7992888" cy="3785652"/>
          </a:xfrm>
          <a:prstGeom prst="rect">
            <a:avLst/>
          </a:prstGeom>
          <a:noFill/>
        </p:spPr>
        <p:txBody>
          <a:bodyPr wrap="square" rtlCol="0">
            <a:spAutoFit/>
          </a:bodyPr>
          <a:lstStyle/>
          <a:p>
            <a:r>
              <a:rPr lang="pt-BR" sz="2000" dirty="0">
                <a:latin typeface="Arial Rounded MT Bold" pitchFamily="34" charset="0"/>
              </a:rPr>
              <a:t>Trabalho sobre NBR ISO 27000.</a:t>
            </a:r>
          </a:p>
          <a:p>
            <a:r>
              <a:rPr lang="pt-BR" sz="2000" dirty="0">
                <a:latin typeface="Arial Rounded MT Bold" pitchFamily="34" charset="0"/>
              </a:rPr>
              <a:t>Matéria Gestão Empresarial</a:t>
            </a:r>
          </a:p>
          <a:p>
            <a:r>
              <a:rPr lang="pt-BR" sz="2000" dirty="0">
                <a:latin typeface="Arial Rounded MT Bold" pitchFamily="34" charset="0"/>
              </a:rPr>
              <a:t>Professor Caio Cândido</a:t>
            </a:r>
          </a:p>
          <a:p>
            <a:r>
              <a:rPr lang="pt-BR" sz="2000" dirty="0">
                <a:latin typeface="Arial Rounded MT Bold" pitchFamily="34" charset="0"/>
              </a:rPr>
              <a:t>1º Módulo de Técnico em Saúde e Segurança do Trabalho.</a:t>
            </a:r>
          </a:p>
          <a:p>
            <a:endParaRPr lang="pt-BR" sz="2000" dirty="0">
              <a:latin typeface="Arial Rounded MT Bold" pitchFamily="34" charset="0"/>
            </a:endParaRPr>
          </a:p>
          <a:p>
            <a:r>
              <a:rPr lang="pt-BR" sz="2000" dirty="0">
                <a:latin typeface="Arial Rounded MT Bold" pitchFamily="34" charset="0"/>
              </a:rPr>
              <a:t>Alex Alves Lopes</a:t>
            </a:r>
          </a:p>
          <a:p>
            <a:r>
              <a:rPr lang="pt-BR" sz="2000" dirty="0">
                <a:latin typeface="Arial Rounded MT Bold" pitchFamily="34" charset="0"/>
              </a:rPr>
              <a:t>Andrea </a:t>
            </a:r>
            <a:r>
              <a:rPr lang="pt-BR" sz="2000" dirty="0" err="1">
                <a:latin typeface="Arial Rounded MT Bold" pitchFamily="34" charset="0"/>
              </a:rPr>
              <a:t>Sakowicz</a:t>
            </a:r>
            <a:endParaRPr lang="pt-BR" sz="2000" dirty="0">
              <a:latin typeface="Arial Rounded MT Bold" pitchFamily="34" charset="0"/>
            </a:endParaRPr>
          </a:p>
          <a:p>
            <a:r>
              <a:rPr lang="pt-BR" sz="2000" dirty="0" err="1">
                <a:latin typeface="Arial Rounded MT Bold" pitchFamily="34" charset="0"/>
              </a:rPr>
              <a:t>Antonio</a:t>
            </a:r>
            <a:r>
              <a:rPr lang="pt-BR" sz="2000" dirty="0">
                <a:latin typeface="Arial Rounded MT Bold" pitchFamily="34" charset="0"/>
              </a:rPr>
              <a:t> Weslley</a:t>
            </a:r>
          </a:p>
          <a:p>
            <a:r>
              <a:rPr lang="pt-BR" sz="2000" dirty="0">
                <a:latin typeface="Arial Rounded MT Bold" pitchFamily="34" charset="0"/>
              </a:rPr>
              <a:t>Fabiano Andrade</a:t>
            </a:r>
          </a:p>
          <a:p>
            <a:r>
              <a:rPr lang="pt-BR" sz="2000" dirty="0">
                <a:latin typeface="Arial Rounded MT Bold" pitchFamily="34" charset="0"/>
              </a:rPr>
              <a:t>Maria Angélica Ribeiro Mancini</a:t>
            </a:r>
          </a:p>
          <a:p>
            <a:r>
              <a:rPr lang="pt-BR" sz="2000" dirty="0">
                <a:latin typeface="Arial Rounded MT Bold" pitchFamily="34" charset="0"/>
              </a:rPr>
              <a:t>Ricardo Lopes de Farias</a:t>
            </a:r>
          </a:p>
          <a:p>
            <a:r>
              <a:rPr lang="pt-BR" sz="2000" dirty="0">
                <a:latin typeface="Arial Rounded MT Bold" pitchFamily="34" charset="0"/>
              </a:rPr>
              <a:t>Wellington Braga</a:t>
            </a:r>
          </a:p>
        </p:txBody>
      </p:sp>
    </p:spTree>
    <p:extLst>
      <p:ext uri="{BB962C8B-B14F-4D97-AF65-F5344CB8AC3E}">
        <p14:creationId xmlns:p14="http://schemas.microsoft.com/office/powerpoint/2010/main" val="37203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2"/>
            <a:ext cx="7632848" cy="2308324"/>
          </a:xfrm>
          <a:prstGeom prst="rect">
            <a:avLst/>
          </a:prstGeom>
          <a:noFill/>
        </p:spPr>
        <p:txBody>
          <a:bodyPr wrap="square" rtlCol="0">
            <a:spAutoFit/>
          </a:bodyPr>
          <a:lstStyle/>
          <a:p>
            <a:r>
              <a:rPr lang="pt-BR" dirty="0">
                <a:latin typeface="Arial Rounded MT Bold" pitchFamily="34" charset="0"/>
              </a:rPr>
              <a:t>*NBR ISO/IEC 27001:2006 – Tecnologia da Informação – Técnicas</a:t>
            </a:r>
          </a:p>
          <a:p>
            <a:r>
              <a:rPr lang="pt-BR" dirty="0">
                <a:latin typeface="Arial Rounded MT Bold" pitchFamily="34" charset="0"/>
              </a:rPr>
              <a:t>De segurança – Sistema de  Gestão de Seg. da Informação - Requisitos.</a:t>
            </a:r>
          </a:p>
          <a:p>
            <a:endParaRPr lang="pt-BR" dirty="0">
              <a:latin typeface="Arial Rounded MT Bold" pitchFamily="34" charset="0"/>
            </a:endParaRPr>
          </a:p>
          <a:p>
            <a:r>
              <a:rPr lang="pt-BR" dirty="0">
                <a:latin typeface="Arial Rounded MT Bold" pitchFamily="34" charset="0"/>
              </a:rPr>
              <a:t>   -Requisitos de sistemas de gestão da Informação.</a:t>
            </a:r>
          </a:p>
          <a:p>
            <a:r>
              <a:rPr lang="pt-BR" dirty="0">
                <a:latin typeface="Arial Rounded MT Bold" pitchFamily="34" charset="0"/>
              </a:rPr>
              <a:t>*NBR ISO/IEC 27005:2008 – Tecnologia da informação – Técnicas de Segurança – Gestão de riscos de Seg. da Informação e manutenção de sistemas de informação.</a:t>
            </a:r>
          </a:p>
        </p:txBody>
      </p:sp>
    </p:spTree>
    <p:extLst>
      <p:ext uri="{BB962C8B-B14F-4D97-AF65-F5344CB8AC3E}">
        <p14:creationId xmlns:p14="http://schemas.microsoft.com/office/powerpoint/2010/main" val="141679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3"/>
            <a:ext cx="7632848" cy="2031325"/>
          </a:xfrm>
          <a:prstGeom prst="rect">
            <a:avLst/>
          </a:prstGeom>
          <a:noFill/>
        </p:spPr>
        <p:txBody>
          <a:bodyPr wrap="square" rtlCol="0">
            <a:spAutoFit/>
          </a:bodyPr>
          <a:lstStyle/>
          <a:p>
            <a:r>
              <a:rPr lang="pt-BR" dirty="0">
                <a:latin typeface="Arial Rounded MT Bold" pitchFamily="34" charset="0"/>
              </a:rPr>
              <a:t>*NBR ISO/IEC 27011:2009 – Tecnologia da Informação – Técnicas</a:t>
            </a:r>
          </a:p>
          <a:p>
            <a:r>
              <a:rPr lang="pt-BR" dirty="0">
                <a:latin typeface="Arial Rounded MT Bold" pitchFamily="34" charset="0"/>
              </a:rPr>
              <a:t>De segurança – Diretrizes para Gestão de Seg. da Informação para organizações de Telecomunicações baseadas  na ABNT NBR ISO/IEC 27002: 2009.</a:t>
            </a:r>
          </a:p>
          <a:p>
            <a:endParaRPr lang="pt-BR" dirty="0">
              <a:latin typeface="Arial Rounded MT Bold" pitchFamily="34" charset="0"/>
            </a:endParaRPr>
          </a:p>
          <a:p>
            <a:r>
              <a:rPr lang="pt-BR" dirty="0">
                <a:latin typeface="Arial Rounded MT Bold" pitchFamily="34" charset="0"/>
              </a:rPr>
              <a:t>*NBR ISO/IEC 27004:2010 – Tecnologia da informação – Técnicas de Segurança – Gestão de Seg. da Informação – Medição.</a:t>
            </a:r>
          </a:p>
        </p:txBody>
      </p:sp>
    </p:spTree>
    <p:extLst>
      <p:ext uri="{BB962C8B-B14F-4D97-AF65-F5344CB8AC3E}">
        <p14:creationId xmlns:p14="http://schemas.microsoft.com/office/powerpoint/2010/main" val="171335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Onde aplicar a ISO 27000 e ISO 27001?</a:t>
            </a:r>
            <a:endParaRPr lang="pt-BR" dirty="0">
              <a:latin typeface="Arial Rounded MT Bold" pitchFamily="34" charset="0"/>
            </a:endParaRPr>
          </a:p>
        </p:txBody>
      </p:sp>
      <p:sp>
        <p:nvSpPr>
          <p:cNvPr id="4" name="CaixaDeTexto 3"/>
          <p:cNvSpPr txBox="1"/>
          <p:nvPr/>
        </p:nvSpPr>
        <p:spPr>
          <a:xfrm>
            <a:off x="2279576" y="2060849"/>
            <a:ext cx="7632848" cy="5447645"/>
          </a:xfrm>
          <a:prstGeom prst="rect">
            <a:avLst/>
          </a:prstGeom>
          <a:noFill/>
        </p:spPr>
        <p:txBody>
          <a:bodyPr wrap="square" rtlCol="0">
            <a:spAutoFit/>
          </a:bodyPr>
          <a:lstStyle/>
          <a:p>
            <a:r>
              <a:rPr lang="pt-BR" dirty="0">
                <a:latin typeface="Arial Rounded MT Bold" pitchFamily="34" charset="0"/>
              </a:rPr>
              <a:t>-Como metodologia estruturada com foco à segurança da informação.</a:t>
            </a:r>
          </a:p>
          <a:p>
            <a:endParaRPr lang="pt-BR" dirty="0">
              <a:latin typeface="Arial Rounded MT Bold" pitchFamily="34" charset="0"/>
            </a:endParaRPr>
          </a:p>
          <a:p>
            <a:r>
              <a:rPr lang="pt-BR" dirty="0">
                <a:latin typeface="Arial Rounded MT Bold" pitchFamily="34" charset="0"/>
              </a:rPr>
              <a:t>-Como processo da segurança da informação</a:t>
            </a:r>
          </a:p>
          <a:p>
            <a:r>
              <a:rPr lang="pt-BR" dirty="0">
                <a:latin typeface="Arial Rounded MT Bold" pitchFamily="34" charset="0"/>
              </a:rPr>
              <a:t> (SGSI) para:</a:t>
            </a:r>
          </a:p>
          <a:p>
            <a:pPr marL="342900" indent="-342900">
              <a:buFont typeface="Wingdings" pitchFamily="2" charset="2"/>
              <a:buChar char="§"/>
            </a:pPr>
            <a:r>
              <a:rPr lang="pt-BR" dirty="0">
                <a:latin typeface="Arial Rounded MT Bold" pitchFamily="34" charset="0"/>
              </a:rPr>
              <a:t>Estabelecer;</a:t>
            </a:r>
          </a:p>
          <a:p>
            <a:pPr marL="342900" indent="-342900">
              <a:buFont typeface="Wingdings" pitchFamily="2" charset="2"/>
              <a:buChar char="§"/>
            </a:pPr>
            <a:r>
              <a:rPr lang="pt-BR" dirty="0">
                <a:latin typeface="Arial Rounded MT Bold" pitchFamily="34" charset="0"/>
              </a:rPr>
              <a:t>Implementar;</a:t>
            </a:r>
          </a:p>
          <a:p>
            <a:pPr marL="342900" indent="-342900">
              <a:buFont typeface="Wingdings" pitchFamily="2" charset="2"/>
              <a:buChar char="§"/>
            </a:pPr>
            <a:r>
              <a:rPr lang="pt-BR" dirty="0">
                <a:latin typeface="Arial Rounded MT Bold" pitchFamily="34" charset="0"/>
              </a:rPr>
              <a:t>Operar;</a:t>
            </a:r>
          </a:p>
          <a:p>
            <a:pPr marL="342900" indent="-342900">
              <a:buFont typeface="Wingdings" pitchFamily="2" charset="2"/>
              <a:buChar char="§"/>
            </a:pPr>
            <a:r>
              <a:rPr lang="pt-BR" dirty="0">
                <a:latin typeface="Arial Rounded MT Bold" pitchFamily="34" charset="0"/>
              </a:rPr>
              <a:t>Monitorar;</a:t>
            </a:r>
          </a:p>
          <a:p>
            <a:pPr marL="342900" indent="-342900">
              <a:buFont typeface="Wingdings" pitchFamily="2" charset="2"/>
              <a:buChar char="§"/>
            </a:pPr>
            <a:r>
              <a:rPr lang="pt-BR" dirty="0">
                <a:latin typeface="Arial Rounded MT Bold" pitchFamily="34" charset="0"/>
              </a:rPr>
              <a:t>Analisar criticamente;</a:t>
            </a:r>
          </a:p>
          <a:p>
            <a:pPr marL="342900" indent="-342900">
              <a:buFont typeface="Wingdings" pitchFamily="2" charset="2"/>
              <a:buChar char="§"/>
            </a:pPr>
            <a:r>
              <a:rPr lang="pt-BR" dirty="0">
                <a:latin typeface="Arial Rounded MT Bold" pitchFamily="34" charset="0"/>
              </a:rPr>
              <a:t>Manter;</a:t>
            </a:r>
          </a:p>
          <a:p>
            <a:pPr marL="342900" indent="-342900">
              <a:buFont typeface="Wingdings" pitchFamily="2" charset="2"/>
              <a:buChar char="§"/>
            </a:pPr>
            <a:r>
              <a:rPr lang="pt-BR" dirty="0">
                <a:latin typeface="Arial Rounded MT Bold" pitchFamily="34" charset="0"/>
              </a:rPr>
              <a:t>Melhorar um SGSI.</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-Como controle, abrangendo as melhores práticas em SI.</a:t>
            </a:r>
          </a:p>
          <a:p>
            <a:r>
              <a:rPr lang="pt-BR" dirty="0">
                <a:latin typeface="Arial Rounded MT Bold" pitchFamily="34" charset="0"/>
              </a:rPr>
              <a:t>-Aplica-se à empresas/organizações: independente do tamanho/</a:t>
            </a:r>
          </a:p>
          <a:p>
            <a:r>
              <a:rPr lang="pt-BR" dirty="0">
                <a:latin typeface="Arial Rounded MT Bold" pitchFamily="34" charset="0"/>
              </a:rPr>
              <a:t>tipo/ natureza.</a:t>
            </a:r>
          </a:p>
          <a:p>
            <a:pPr marL="342900" indent="-342900">
              <a:buFont typeface="Wingdings" pitchFamily="2" charset="2"/>
              <a:buChar char="§"/>
            </a:pP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56" y="2443708"/>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541742"/>
      </p:ext>
    </p:extLst>
  </p:cSld>
  <p:clrMapOvr>
    <a:masterClrMapping/>
  </p:clrMapOvr>
</p:sld>
</file>

<file path=ppt/theme/theme1.xml><?xml version="1.0" encoding="utf-8"?>
<a:theme xmlns:a="http://schemas.openxmlformats.org/drawingml/2006/main" name="Gotícula">
  <a:themeElements>
    <a:clrScheme name="Vermelh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otícu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ícu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{AD34668E-4085-9E47-9F23-F100919807AB}tf10001073</Template>
  <TotalTime>931</TotalTime>
  <Words>3790</Words>
  <Application>Microsoft Office PowerPoint</Application>
  <PresentationFormat>Widescreen</PresentationFormat>
  <Paragraphs>683</Paragraphs>
  <Slides>69</Slides>
  <Notes>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69</vt:i4>
      </vt:variant>
    </vt:vector>
  </HeadingPairs>
  <TitlesOfParts>
    <vt:vector size="77" baseType="lpstr">
      <vt:lpstr>Arial</vt:lpstr>
      <vt:lpstr>Arial Rounded MT Bold</vt:lpstr>
      <vt:lpstr>Calibri</vt:lpstr>
      <vt:lpstr>Helvetica Neue</vt:lpstr>
      <vt:lpstr>Segoe Print</vt:lpstr>
      <vt:lpstr>Tw Cen MT</vt:lpstr>
      <vt:lpstr>Wingdings</vt:lpstr>
      <vt:lpstr>Gotícula</vt:lpstr>
      <vt:lpstr>Auditoria em sistemas e segurança da informação</vt:lpstr>
      <vt:lpstr>ISO 27001 e Politica de informação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Introdução</vt:lpstr>
      <vt:lpstr>Conceitos Básicos</vt:lpstr>
      <vt:lpstr>Tratamento de Riscos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Arquitetura e Organização de Computadores</dc:title>
  <cp:lastModifiedBy>Vladimir Geraseev Junior</cp:lastModifiedBy>
  <cp:revision>6</cp:revision>
  <dcterms:modified xsi:type="dcterms:W3CDTF">2026-04-27T21:33:36Z</dcterms:modified>
</cp:coreProperties>
</file>